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33" r:id="rId2"/>
    <p:sldId id="421" r:id="rId3"/>
    <p:sldId id="422" r:id="rId4"/>
    <p:sldId id="446" r:id="rId5"/>
    <p:sldId id="281" r:id="rId6"/>
    <p:sldId id="423" r:id="rId7"/>
    <p:sldId id="428" r:id="rId8"/>
    <p:sldId id="432" r:id="rId9"/>
    <p:sldId id="424" r:id="rId10"/>
    <p:sldId id="425" r:id="rId11"/>
    <p:sldId id="426" r:id="rId12"/>
    <p:sldId id="447" r:id="rId13"/>
    <p:sldId id="448" r:id="rId14"/>
    <p:sldId id="280" r:id="rId15"/>
    <p:sldId id="273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7D889B2-8522-4365-8F59-0BF2C5B62508}">
          <p14:sldIdLst>
            <p14:sldId id="433"/>
            <p14:sldId id="421"/>
            <p14:sldId id="422"/>
            <p14:sldId id="446"/>
            <p14:sldId id="281"/>
            <p14:sldId id="423"/>
            <p14:sldId id="428"/>
            <p14:sldId id="432"/>
            <p14:sldId id="424"/>
            <p14:sldId id="425"/>
            <p14:sldId id="426"/>
            <p14:sldId id="447"/>
            <p14:sldId id="448"/>
            <p14:sldId id="280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85F"/>
    <a:srgbClr val="D4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DBCCC9-F028-42F2-9B67-51CCFA0946D9}" v="118" dt="2023-06-13T12:50:50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/>
    <p:restoredTop sz="75656" autoAdjust="0"/>
  </p:normalViewPr>
  <p:slideViewPr>
    <p:cSldViewPr snapToGrid="0" snapToObjects="1">
      <p:cViewPr varScale="1">
        <p:scale>
          <a:sx n="70" d="100"/>
          <a:sy n="70" d="100"/>
        </p:scale>
        <p:origin x="633" y="51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men, D.M. van (Dorine)" userId="ff86b847-99bd-4a70-a150-ca8fbfd8a8d1" providerId="ADAL" clId="{DBDBCCC9-F028-42F2-9B67-51CCFA0946D9}"/>
    <pc:docChg chg="undo custSel addSld delSld modSld addSection modSection">
      <pc:chgData name="Namen, D.M. van (Dorine)" userId="ff86b847-99bd-4a70-a150-ca8fbfd8a8d1" providerId="ADAL" clId="{DBDBCCC9-F028-42F2-9B67-51CCFA0946D9}" dt="2023-06-18T06:16:05.308" v="1971" actId="6549"/>
      <pc:docMkLst>
        <pc:docMk/>
      </pc:docMkLst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3635363106" sldId="256"/>
        </pc:sldMkLst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3328731322" sldId="258"/>
        </pc:sldMkLst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3264393022" sldId="259"/>
        </pc:sldMkLst>
      </pc:sldChg>
      <pc:sldChg chg="modSp del mod">
        <pc:chgData name="Namen, D.M. van (Dorine)" userId="ff86b847-99bd-4a70-a150-ca8fbfd8a8d1" providerId="ADAL" clId="{DBDBCCC9-F028-42F2-9B67-51CCFA0946D9}" dt="2023-06-05T13:40:11.028" v="974" actId="47"/>
        <pc:sldMkLst>
          <pc:docMk/>
          <pc:sldMk cId="1899953877" sldId="260"/>
        </pc:sldMkLst>
        <pc:spChg chg="mod">
          <ac:chgData name="Namen, D.M. van (Dorine)" userId="ff86b847-99bd-4a70-a150-ca8fbfd8a8d1" providerId="ADAL" clId="{DBDBCCC9-F028-42F2-9B67-51CCFA0946D9}" dt="2023-05-25T07:46:58.322" v="665" actId="255"/>
          <ac:spMkLst>
            <pc:docMk/>
            <pc:sldMk cId="1899953877" sldId="260"/>
            <ac:spMk id="3" creationId="{F99C8504-5600-0543-9E07-EA3E253245DE}"/>
          </ac:spMkLst>
        </pc:spChg>
      </pc:sldChg>
      <pc:sldChg chg="del">
        <pc:chgData name="Namen, D.M. van (Dorine)" userId="ff86b847-99bd-4a70-a150-ca8fbfd8a8d1" providerId="ADAL" clId="{DBDBCCC9-F028-42F2-9B67-51CCFA0946D9}" dt="2023-05-24T14:15:30.744" v="7" actId="47"/>
        <pc:sldMkLst>
          <pc:docMk/>
          <pc:sldMk cId="3564395881" sldId="261"/>
        </pc:sldMkLst>
      </pc:sldChg>
      <pc:sldChg chg="del">
        <pc:chgData name="Namen, D.M. van (Dorine)" userId="ff86b847-99bd-4a70-a150-ca8fbfd8a8d1" providerId="ADAL" clId="{DBDBCCC9-F028-42F2-9B67-51CCFA0946D9}" dt="2023-05-24T14:20:34.216" v="32" actId="2696"/>
        <pc:sldMkLst>
          <pc:docMk/>
          <pc:sldMk cId="3434952004" sldId="262"/>
        </pc:sldMkLst>
      </pc:sldChg>
      <pc:sldChg chg="del">
        <pc:chgData name="Namen, D.M. van (Dorine)" userId="ff86b847-99bd-4a70-a150-ca8fbfd8a8d1" providerId="ADAL" clId="{DBDBCCC9-F028-42F2-9B67-51CCFA0946D9}" dt="2023-06-05T13:57:42.016" v="1066" actId="47"/>
        <pc:sldMkLst>
          <pc:docMk/>
          <pc:sldMk cId="1621397521" sldId="263"/>
        </pc:sldMkLst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3187089478" sldId="264"/>
        </pc:sldMkLst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2629960119" sldId="265"/>
        </pc:sldMkLst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1124567869" sldId="266"/>
        </pc:sldMkLst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3952752027" sldId="267"/>
        </pc:sldMkLst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1609940154" sldId="272"/>
        </pc:sldMkLst>
      </pc:sldChg>
      <pc:sldChg chg="addSp modSp del">
        <pc:chgData name="Namen, D.M. van (Dorine)" userId="ff86b847-99bd-4a70-a150-ca8fbfd8a8d1" providerId="ADAL" clId="{DBDBCCC9-F028-42F2-9B67-51CCFA0946D9}" dt="2023-06-05T15:02:45.663" v="1708"/>
        <pc:sldMkLst>
          <pc:docMk/>
          <pc:sldMk cId="4220968230" sldId="273"/>
        </pc:sldMkLst>
        <pc:picChg chg="add mod">
          <ac:chgData name="Namen, D.M. van (Dorine)" userId="ff86b847-99bd-4a70-a150-ca8fbfd8a8d1" providerId="ADAL" clId="{DBDBCCC9-F028-42F2-9B67-51CCFA0946D9}" dt="2023-06-05T15:02:45.663" v="1708"/>
          <ac:picMkLst>
            <pc:docMk/>
            <pc:sldMk cId="4220968230" sldId="273"/>
            <ac:picMk id="6" creationId="{38DF36D3-302C-C73D-CD0F-7FAFCBC5EBC8}"/>
          </ac:picMkLst>
        </pc:picChg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293896217" sldId="274"/>
        </pc:sldMkLst>
      </pc:sldChg>
      <pc:sldChg chg="modSp del mod">
        <pc:chgData name="Namen, D.M. van (Dorine)" userId="ff86b847-99bd-4a70-a150-ca8fbfd8a8d1" providerId="ADAL" clId="{DBDBCCC9-F028-42F2-9B67-51CCFA0946D9}" dt="2023-06-05T13:48:52.925" v="983" actId="47"/>
        <pc:sldMkLst>
          <pc:docMk/>
          <pc:sldMk cId="1356498234" sldId="275"/>
        </pc:sldMkLst>
        <pc:spChg chg="mod">
          <ac:chgData name="Namen, D.M. van (Dorine)" userId="ff86b847-99bd-4a70-a150-ca8fbfd8a8d1" providerId="ADAL" clId="{DBDBCCC9-F028-42F2-9B67-51CCFA0946D9}" dt="2023-05-25T09:51:35.561" v="958" actId="20577"/>
          <ac:spMkLst>
            <pc:docMk/>
            <pc:sldMk cId="1356498234" sldId="275"/>
            <ac:spMk id="3" creationId="{60B87A30-F227-A602-37B4-471040200CB2}"/>
          </ac:spMkLst>
        </pc:spChg>
        <pc:spChg chg="mod">
          <ac:chgData name="Namen, D.M. van (Dorine)" userId="ff86b847-99bd-4a70-a150-ca8fbfd8a8d1" providerId="ADAL" clId="{DBDBCCC9-F028-42F2-9B67-51CCFA0946D9}" dt="2023-05-25T07:31:36.765" v="620" actId="20577"/>
          <ac:spMkLst>
            <pc:docMk/>
            <pc:sldMk cId="1356498234" sldId="275"/>
            <ac:spMk id="5" creationId="{4609C235-9505-D332-C711-8226A3187B88}"/>
          </ac:spMkLst>
        </pc:spChg>
        <pc:spChg chg="mod">
          <ac:chgData name="Namen, D.M. van (Dorine)" userId="ff86b847-99bd-4a70-a150-ca8fbfd8a8d1" providerId="ADAL" clId="{DBDBCCC9-F028-42F2-9B67-51CCFA0946D9}" dt="2023-05-24T14:40:29.416" v="178" actId="113"/>
          <ac:spMkLst>
            <pc:docMk/>
            <pc:sldMk cId="1356498234" sldId="275"/>
            <ac:spMk id="6" creationId="{AE06E80A-6F96-DF42-7E2D-B489EDBC1CAF}"/>
          </ac:spMkLst>
        </pc:spChg>
      </pc:sldChg>
      <pc:sldChg chg="del">
        <pc:chgData name="Namen, D.M. van (Dorine)" userId="ff86b847-99bd-4a70-a150-ca8fbfd8a8d1" providerId="ADAL" clId="{DBDBCCC9-F028-42F2-9B67-51CCFA0946D9}" dt="2023-06-05T13:57:42.016" v="1066" actId="47"/>
        <pc:sldMkLst>
          <pc:docMk/>
          <pc:sldMk cId="2499076651" sldId="276"/>
        </pc:sldMkLst>
      </pc:sldChg>
      <pc:sldChg chg="modSp del mod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2784447622" sldId="277"/>
        </pc:sldMkLst>
        <pc:spChg chg="mod">
          <ac:chgData name="Namen, D.M. van (Dorine)" userId="ff86b847-99bd-4a70-a150-ca8fbfd8a8d1" providerId="ADAL" clId="{DBDBCCC9-F028-42F2-9B67-51CCFA0946D9}" dt="2023-05-25T09:21:47.505" v="928" actId="113"/>
          <ac:spMkLst>
            <pc:docMk/>
            <pc:sldMk cId="2784447622" sldId="277"/>
            <ac:spMk id="4" creationId="{3140706A-6F84-E9B0-5140-9578952B4942}"/>
          </ac:spMkLst>
        </pc:spChg>
      </pc:sldChg>
      <pc:sldChg chg="del">
        <pc:chgData name="Namen, D.M. van (Dorine)" userId="ff86b847-99bd-4a70-a150-ca8fbfd8a8d1" providerId="ADAL" clId="{DBDBCCC9-F028-42F2-9B67-51CCFA0946D9}" dt="2023-06-05T13:57:42.016" v="1066" actId="47"/>
        <pc:sldMkLst>
          <pc:docMk/>
          <pc:sldMk cId="2882206077" sldId="278"/>
        </pc:sldMkLst>
      </pc:sldChg>
      <pc:sldChg chg="modSp del mod">
        <pc:chgData name="Namen, D.M. van (Dorine)" userId="ff86b847-99bd-4a70-a150-ca8fbfd8a8d1" providerId="ADAL" clId="{DBDBCCC9-F028-42F2-9B67-51CCFA0946D9}" dt="2023-05-24T14:20:20.981" v="31" actId="2696"/>
        <pc:sldMkLst>
          <pc:docMk/>
          <pc:sldMk cId="3862531228" sldId="279"/>
        </pc:sldMkLst>
        <pc:spChg chg="mod">
          <ac:chgData name="Namen, D.M. van (Dorine)" userId="ff86b847-99bd-4a70-a150-ca8fbfd8a8d1" providerId="ADAL" clId="{DBDBCCC9-F028-42F2-9B67-51CCFA0946D9}" dt="2023-05-24T14:16:38.140" v="13" actId="20577"/>
          <ac:spMkLst>
            <pc:docMk/>
            <pc:sldMk cId="3862531228" sldId="279"/>
            <ac:spMk id="2" creationId="{716C82FA-9309-84BD-E3E0-BD12F2BC2607}"/>
          </ac:spMkLst>
        </pc:spChg>
        <pc:spChg chg="mod">
          <ac:chgData name="Namen, D.M. van (Dorine)" userId="ff86b847-99bd-4a70-a150-ca8fbfd8a8d1" providerId="ADAL" clId="{DBDBCCC9-F028-42F2-9B67-51CCFA0946D9}" dt="2023-05-24T14:16:23.356" v="10" actId="20577"/>
          <ac:spMkLst>
            <pc:docMk/>
            <pc:sldMk cId="3862531228" sldId="279"/>
            <ac:spMk id="3" creationId="{091F0383-2DA6-A23F-27EE-5374870C640B}"/>
          </ac:spMkLst>
        </pc:spChg>
      </pc:sldChg>
      <pc:sldChg chg="modSp mod modNotesTx">
        <pc:chgData name="Namen, D.M. van (Dorine)" userId="ff86b847-99bd-4a70-a150-ca8fbfd8a8d1" providerId="ADAL" clId="{DBDBCCC9-F028-42F2-9B67-51CCFA0946D9}" dt="2023-06-18T06:16:05.308" v="1971" actId="6549"/>
        <pc:sldMkLst>
          <pc:docMk/>
          <pc:sldMk cId="2609095726" sldId="280"/>
        </pc:sldMkLst>
        <pc:spChg chg="mod">
          <ac:chgData name="Namen, D.M. van (Dorine)" userId="ff86b847-99bd-4a70-a150-ca8fbfd8a8d1" providerId="ADAL" clId="{DBDBCCC9-F028-42F2-9B67-51CCFA0946D9}" dt="2023-06-05T13:58:07.282" v="1070" actId="2710"/>
          <ac:spMkLst>
            <pc:docMk/>
            <pc:sldMk cId="2609095726" sldId="280"/>
            <ac:spMk id="2" creationId="{3D7089C2-CED6-F82D-7505-2A2696A6226C}"/>
          </ac:spMkLst>
        </pc:spChg>
        <pc:spChg chg="mod">
          <ac:chgData name="Namen, D.M. van (Dorine)" userId="ff86b847-99bd-4a70-a150-ca8fbfd8a8d1" providerId="ADAL" clId="{DBDBCCC9-F028-42F2-9B67-51CCFA0946D9}" dt="2023-06-05T13:57:49.841" v="1067" actId="20577"/>
          <ac:spMkLst>
            <pc:docMk/>
            <pc:sldMk cId="2609095726" sldId="280"/>
            <ac:spMk id="3" creationId="{6AF2CCE0-677C-3586-D764-0709FA8EBC6A}"/>
          </ac:spMkLst>
        </pc:spChg>
      </pc:sldChg>
      <pc:sldChg chg="addSp delSp modSp mod delAnim modNotesTx">
        <pc:chgData name="Namen, D.M. van (Dorine)" userId="ff86b847-99bd-4a70-a150-ca8fbfd8a8d1" providerId="ADAL" clId="{DBDBCCC9-F028-42F2-9B67-51CCFA0946D9}" dt="2023-06-18T06:14:47.809" v="1961" actId="6549"/>
        <pc:sldMkLst>
          <pc:docMk/>
          <pc:sldMk cId="4190557374" sldId="281"/>
        </pc:sldMkLst>
        <pc:spChg chg="mod">
          <ac:chgData name="Namen, D.M. van (Dorine)" userId="ff86b847-99bd-4a70-a150-ca8fbfd8a8d1" providerId="ADAL" clId="{DBDBCCC9-F028-42F2-9B67-51CCFA0946D9}" dt="2023-06-05T14:38:30.609" v="1632" actId="20577"/>
          <ac:spMkLst>
            <pc:docMk/>
            <pc:sldMk cId="4190557374" sldId="281"/>
            <ac:spMk id="2" creationId="{76B8CC3E-15CE-6163-99C4-373279B2CDE0}"/>
          </ac:spMkLst>
        </pc:spChg>
        <pc:spChg chg="mod">
          <ac:chgData name="Namen, D.M. van (Dorine)" userId="ff86b847-99bd-4a70-a150-ca8fbfd8a8d1" providerId="ADAL" clId="{DBDBCCC9-F028-42F2-9B67-51CCFA0946D9}" dt="2023-05-24T14:40:35.032" v="179" actId="113"/>
          <ac:spMkLst>
            <pc:docMk/>
            <pc:sldMk cId="4190557374" sldId="281"/>
            <ac:spMk id="3" creationId="{1CD4748E-33D5-27BF-43A6-93F64B436862}"/>
          </ac:spMkLst>
        </pc:spChg>
        <pc:picChg chg="add del mod">
          <ac:chgData name="Namen, D.M. van (Dorine)" userId="ff86b847-99bd-4a70-a150-ca8fbfd8a8d1" providerId="ADAL" clId="{DBDBCCC9-F028-42F2-9B67-51CCFA0946D9}" dt="2023-06-16T05:22:22.187" v="1710" actId="478"/>
          <ac:picMkLst>
            <pc:docMk/>
            <pc:sldMk cId="4190557374" sldId="281"/>
            <ac:picMk id="6" creationId="{46FEFE76-1BC5-2F55-F5A9-45DF9D5252E6}"/>
          </ac:picMkLst>
        </pc:picChg>
      </pc:sldChg>
      <pc:sldChg chg="addSp delSp modSp del mod setBg">
        <pc:chgData name="Namen, D.M. van (Dorine)" userId="ff86b847-99bd-4a70-a150-ca8fbfd8a8d1" providerId="ADAL" clId="{DBDBCCC9-F028-42F2-9B67-51CCFA0946D9}" dt="2023-05-24T14:33:18.669" v="105" actId="2696"/>
        <pc:sldMkLst>
          <pc:docMk/>
          <pc:sldMk cId="3702901577" sldId="282"/>
        </pc:sldMkLst>
        <pc:spChg chg="mod">
          <ac:chgData name="Namen, D.M. van (Dorine)" userId="ff86b847-99bd-4a70-a150-ca8fbfd8a8d1" providerId="ADAL" clId="{DBDBCCC9-F028-42F2-9B67-51CCFA0946D9}" dt="2023-05-24T14:32:13.349" v="102" actId="26606"/>
          <ac:spMkLst>
            <pc:docMk/>
            <pc:sldMk cId="3702901577" sldId="282"/>
            <ac:spMk id="3" creationId="{E06FAD20-B3A1-AA17-A7A5-BC57337C6A8F}"/>
          </ac:spMkLst>
        </pc:spChg>
        <pc:spChg chg="add del">
          <ac:chgData name="Namen, D.M. van (Dorine)" userId="ff86b847-99bd-4a70-a150-ca8fbfd8a8d1" providerId="ADAL" clId="{DBDBCCC9-F028-42F2-9B67-51CCFA0946D9}" dt="2023-05-24T14:32:13.324" v="101" actId="26606"/>
          <ac:spMkLst>
            <pc:docMk/>
            <pc:sldMk cId="3702901577" sldId="282"/>
            <ac:spMk id="9" creationId="{4B23A378-5B4D-73FE-1F45-677ED5FA32FA}"/>
          </ac:spMkLst>
        </pc:spChg>
        <pc:spChg chg="add">
          <ac:chgData name="Namen, D.M. van (Dorine)" userId="ff86b847-99bd-4a70-a150-ca8fbfd8a8d1" providerId="ADAL" clId="{DBDBCCC9-F028-42F2-9B67-51CCFA0946D9}" dt="2023-05-24T14:32:13.349" v="102" actId="26606"/>
          <ac:spMkLst>
            <pc:docMk/>
            <pc:sldMk cId="3702901577" sldId="282"/>
            <ac:spMk id="11" creationId="{6B6E033A-DB2E-49B8-B600-B38E0C280263}"/>
          </ac:spMkLst>
        </pc:spChg>
        <pc:spChg chg="add del">
          <ac:chgData name="Namen, D.M. van (Dorine)" userId="ff86b847-99bd-4a70-a150-ca8fbfd8a8d1" providerId="ADAL" clId="{DBDBCCC9-F028-42F2-9B67-51CCFA0946D9}" dt="2023-05-24T14:32:13.324" v="101" actId="26606"/>
          <ac:spMkLst>
            <pc:docMk/>
            <pc:sldMk cId="3702901577" sldId="282"/>
            <ac:spMk id="12" creationId="{0E3596DD-156A-473E-9BB3-C6A29F7574E9}"/>
          </ac:spMkLst>
        </pc:spChg>
        <pc:spChg chg="add del">
          <ac:chgData name="Namen, D.M. van (Dorine)" userId="ff86b847-99bd-4a70-a150-ca8fbfd8a8d1" providerId="ADAL" clId="{DBDBCCC9-F028-42F2-9B67-51CCFA0946D9}" dt="2023-05-24T14:32:13.324" v="101" actId="26606"/>
          <ac:spMkLst>
            <pc:docMk/>
            <pc:sldMk cId="3702901577" sldId="282"/>
            <ac:spMk id="14" creationId="{2C46C4D6-C474-4E92-B52E-944C1118F7B6}"/>
          </ac:spMkLst>
        </pc:spChg>
        <pc:spChg chg="add">
          <ac:chgData name="Namen, D.M. van (Dorine)" userId="ff86b847-99bd-4a70-a150-ca8fbfd8a8d1" providerId="ADAL" clId="{DBDBCCC9-F028-42F2-9B67-51CCFA0946D9}" dt="2023-05-24T14:32:13.349" v="102" actId="26606"/>
          <ac:spMkLst>
            <pc:docMk/>
            <pc:sldMk cId="3702901577" sldId="282"/>
            <ac:spMk id="16" creationId="{98DED6BC-9A3E-48D4-AD7C-A56D63F547E8}"/>
          </ac:spMkLst>
        </pc:spChg>
        <pc:graphicFrameChg chg="add del">
          <ac:chgData name="Namen, D.M. van (Dorine)" userId="ff86b847-99bd-4a70-a150-ca8fbfd8a8d1" providerId="ADAL" clId="{DBDBCCC9-F028-42F2-9B67-51CCFA0946D9}" dt="2023-05-24T14:32:13.349" v="102" actId="26606"/>
          <ac:graphicFrameMkLst>
            <pc:docMk/>
            <pc:sldMk cId="3702901577" sldId="282"/>
            <ac:graphicFrameMk id="4" creationId="{EAC2ED71-57C7-4E3D-A169-2479F3BEE52F}"/>
          </ac:graphicFrameMkLst>
        </pc:graphicFrameChg>
        <pc:graphicFrameChg chg="add del">
          <ac:chgData name="Namen, D.M. van (Dorine)" userId="ff86b847-99bd-4a70-a150-ca8fbfd8a8d1" providerId="ADAL" clId="{DBDBCCC9-F028-42F2-9B67-51CCFA0946D9}" dt="2023-05-24T14:32:13.324" v="101" actId="26606"/>
          <ac:graphicFrameMkLst>
            <pc:docMk/>
            <pc:sldMk cId="3702901577" sldId="282"/>
            <ac:graphicFrameMk id="7" creationId="{EAC2ED71-57C7-4E3D-A169-2479F3BEE52F}"/>
          </ac:graphicFrameMkLst>
        </pc:graphicFrameChg>
        <pc:graphicFrameChg chg="add">
          <ac:chgData name="Namen, D.M. van (Dorine)" userId="ff86b847-99bd-4a70-a150-ca8fbfd8a8d1" providerId="ADAL" clId="{DBDBCCC9-F028-42F2-9B67-51CCFA0946D9}" dt="2023-05-24T14:32:13.349" v="102" actId="26606"/>
          <ac:graphicFrameMkLst>
            <pc:docMk/>
            <pc:sldMk cId="3702901577" sldId="282"/>
            <ac:graphicFrameMk id="17" creationId="{EAC2ED71-57C7-4E3D-A169-2479F3BEE52F}"/>
          </ac:graphicFrameMkLst>
        </pc:graphicFrameChg>
      </pc:sldChg>
      <pc:sldChg chg="del">
        <pc:chgData name="Namen, D.M. van (Dorine)" userId="ff86b847-99bd-4a70-a150-ca8fbfd8a8d1" providerId="ADAL" clId="{DBDBCCC9-F028-42F2-9B67-51CCFA0946D9}" dt="2023-06-05T13:58:27.355" v="1071" actId="47"/>
        <pc:sldMkLst>
          <pc:docMk/>
          <pc:sldMk cId="2090756002" sldId="283"/>
        </pc:sldMkLst>
      </pc:sldChg>
      <pc:sldChg chg="del">
        <pc:chgData name="Namen, D.M. van (Dorine)" userId="ff86b847-99bd-4a70-a150-ca8fbfd8a8d1" providerId="ADAL" clId="{DBDBCCC9-F028-42F2-9B67-51CCFA0946D9}" dt="2023-05-24T14:32:58.438" v="104" actId="2696"/>
        <pc:sldMkLst>
          <pc:docMk/>
          <pc:sldMk cId="567171223" sldId="419"/>
        </pc:sldMkLst>
      </pc:sldChg>
      <pc:sldChg chg="del">
        <pc:chgData name="Namen, D.M. van (Dorine)" userId="ff86b847-99bd-4a70-a150-ca8fbfd8a8d1" providerId="ADAL" clId="{DBDBCCC9-F028-42F2-9B67-51CCFA0946D9}" dt="2023-05-24T14:32:54.426" v="103" actId="2696"/>
        <pc:sldMkLst>
          <pc:docMk/>
          <pc:sldMk cId="4246780291" sldId="420"/>
        </pc:sldMkLst>
      </pc:sldChg>
      <pc:sldChg chg="addSp delSp modSp mod delAnim modNotesTx">
        <pc:chgData name="Namen, D.M. van (Dorine)" userId="ff86b847-99bd-4a70-a150-ca8fbfd8a8d1" providerId="ADAL" clId="{DBDBCCC9-F028-42F2-9B67-51CCFA0946D9}" dt="2023-06-18T06:14:41.875" v="1960" actId="6549"/>
        <pc:sldMkLst>
          <pc:docMk/>
          <pc:sldMk cId="2424324789" sldId="421"/>
        </pc:sldMkLst>
        <pc:spChg chg="mod">
          <ac:chgData name="Namen, D.M. van (Dorine)" userId="ff86b847-99bd-4a70-a150-ca8fbfd8a8d1" providerId="ADAL" clId="{DBDBCCC9-F028-42F2-9B67-51CCFA0946D9}" dt="2023-05-25T07:47:26.322" v="667" actId="113"/>
          <ac:spMkLst>
            <pc:docMk/>
            <pc:sldMk cId="2424324789" sldId="421"/>
            <ac:spMk id="3" creationId="{850FB880-54B0-5C49-A716-B71210F37905}"/>
          </ac:spMkLst>
        </pc:spChg>
        <pc:picChg chg="add del mod">
          <ac:chgData name="Namen, D.M. van (Dorine)" userId="ff86b847-99bd-4a70-a150-ca8fbfd8a8d1" providerId="ADAL" clId="{DBDBCCC9-F028-42F2-9B67-51CCFA0946D9}" dt="2023-06-16T05:22:27.457" v="1711" actId="478"/>
          <ac:picMkLst>
            <pc:docMk/>
            <pc:sldMk cId="2424324789" sldId="421"/>
            <ac:picMk id="6" creationId="{3D987F8B-3D66-97C1-9E56-F3C30983A665}"/>
          </ac:picMkLst>
        </pc:picChg>
      </pc:sldChg>
      <pc:sldChg chg="addSp delSp modSp new mod setBg delAnim">
        <pc:chgData name="Namen, D.M. van (Dorine)" userId="ff86b847-99bd-4a70-a150-ca8fbfd8a8d1" providerId="ADAL" clId="{DBDBCCC9-F028-42F2-9B67-51CCFA0946D9}" dt="2023-06-16T05:22:30.972" v="1712" actId="478"/>
        <pc:sldMkLst>
          <pc:docMk/>
          <pc:sldMk cId="3006671025" sldId="422"/>
        </pc:sldMkLst>
        <pc:spChg chg="mod ord">
          <ac:chgData name="Namen, D.M. van (Dorine)" userId="ff86b847-99bd-4a70-a150-ca8fbfd8a8d1" providerId="ADAL" clId="{DBDBCCC9-F028-42F2-9B67-51CCFA0946D9}" dt="2023-05-24T14:20:07.247" v="30" actId="27636"/>
          <ac:spMkLst>
            <pc:docMk/>
            <pc:sldMk cId="3006671025" sldId="422"/>
            <ac:spMk id="2" creationId="{852E94F2-DF4F-58C4-C1E4-EDD4162A9AFE}"/>
          </ac:spMkLst>
        </pc:spChg>
        <pc:spChg chg="del">
          <ac:chgData name="Namen, D.M. van (Dorine)" userId="ff86b847-99bd-4a70-a150-ca8fbfd8a8d1" providerId="ADAL" clId="{DBDBCCC9-F028-42F2-9B67-51CCFA0946D9}" dt="2023-05-24T14:18:55.015" v="21"/>
          <ac:spMkLst>
            <pc:docMk/>
            <pc:sldMk cId="3006671025" sldId="422"/>
            <ac:spMk id="3" creationId="{A48B1259-C65A-160F-B78E-648258F21D29}"/>
          </ac:spMkLst>
        </pc:spChg>
        <pc:spChg chg="mod">
          <ac:chgData name="Namen, D.M. van (Dorine)" userId="ff86b847-99bd-4a70-a150-ca8fbfd8a8d1" providerId="ADAL" clId="{DBDBCCC9-F028-42F2-9B67-51CCFA0946D9}" dt="2023-05-25T07:47:36.103" v="668" actId="113"/>
          <ac:spMkLst>
            <pc:docMk/>
            <pc:sldMk cId="3006671025" sldId="422"/>
            <ac:spMk id="4" creationId="{725A0989-A96B-62F1-83D6-42CA83755B48}"/>
          </ac:spMkLst>
        </pc:spChg>
        <pc:spChg chg="add">
          <ac:chgData name="Namen, D.M. van (Dorine)" userId="ff86b847-99bd-4a70-a150-ca8fbfd8a8d1" providerId="ADAL" clId="{DBDBCCC9-F028-42F2-9B67-51CCFA0946D9}" dt="2023-05-24T14:19:23.056" v="22" actId="26606"/>
          <ac:spMkLst>
            <pc:docMk/>
            <pc:sldMk cId="3006671025" sldId="422"/>
            <ac:spMk id="1031" creationId="{79BB35BC-D5C2-4C8B-A22A-A71E6191913B}"/>
          </ac:spMkLst>
        </pc:spChg>
        <pc:picChg chg="add del mod">
          <ac:chgData name="Namen, D.M. van (Dorine)" userId="ff86b847-99bd-4a70-a150-ca8fbfd8a8d1" providerId="ADAL" clId="{DBDBCCC9-F028-42F2-9B67-51CCFA0946D9}" dt="2023-06-16T05:22:30.972" v="1712" actId="478"/>
          <ac:picMkLst>
            <pc:docMk/>
            <pc:sldMk cId="3006671025" sldId="422"/>
            <ac:picMk id="6" creationId="{78375DDF-CE96-5566-9A4F-67C225331CDD}"/>
          </ac:picMkLst>
        </pc:picChg>
        <pc:picChg chg="add mod">
          <ac:chgData name="Namen, D.M. van (Dorine)" userId="ff86b847-99bd-4a70-a150-ca8fbfd8a8d1" providerId="ADAL" clId="{DBDBCCC9-F028-42F2-9B67-51CCFA0946D9}" dt="2023-05-24T14:19:23.056" v="22" actId="26606"/>
          <ac:picMkLst>
            <pc:docMk/>
            <pc:sldMk cId="3006671025" sldId="422"/>
            <ac:picMk id="1026" creationId="{06ABB7FE-9665-B3FD-7F3A-D6B4B6D4795D}"/>
          </ac:picMkLst>
        </pc:picChg>
      </pc:sldChg>
      <pc:sldChg chg="addSp delSp modSp new mod delAnim modAnim modNotesTx">
        <pc:chgData name="Namen, D.M. van (Dorine)" userId="ff86b847-99bd-4a70-a150-ca8fbfd8a8d1" providerId="ADAL" clId="{DBDBCCC9-F028-42F2-9B67-51CCFA0946D9}" dt="2023-06-18T06:14:59.761" v="1962" actId="6549"/>
        <pc:sldMkLst>
          <pc:docMk/>
          <pc:sldMk cId="1761855997" sldId="423"/>
        </pc:sldMkLst>
        <pc:spChg chg="mod">
          <ac:chgData name="Namen, D.M. van (Dorine)" userId="ff86b847-99bd-4a70-a150-ca8fbfd8a8d1" providerId="ADAL" clId="{DBDBCCC9-F028-42F2-9B67-51CCFA0946D9}" dt="2023-06-05T13:50:50.094" v="990" actId="20577"/>
          <ac:spMkLst>
            <pc:docMk/>
            <pc:sldMk cId="1761855997" sldId="423"/>
            <ac:spMk id="2" creationId="{E9401C3F-D767-4C2E-32CB-F3845E31386E}"/>
          </ac:spMkLst>
        </pc:spChg>
        <pc:spChg chg="mod">
          <ac:chgData name="Namen, D.M. van (Dorine)" userId="ff86b847-99bd-4a70-a150-ca8fbfd8a8d1" providerId="ADAL" clId="{DBDBCCC9-F028-42F2-9B67-51CCFA0946D9}" dt="2023-05-25T07:48:02.664" v="669" actId="2711"/>
          <ac:spMkLst>
            <pc:docMk/>
            <pc:sldMk cId="1761855997" sldId="423"/>
            <ac:spMk id="3" creationId="{1EDA444E-B444-5DFC-33B7-D0FE0C46227C}"/>
          </ac:spMkLst>
        </pc:spChg>
        <pc:picChg chg="add del mod">
          <ac:chgData name="Namen, D.M. van (Dorine)" userId="ff86b847-99bd-4a70-a150-ca8fbfd8a8d1" providerId="ADAL" clId="{DBDBCCC9-F028-42F2-9B67-51CCFA0946D9}" dt="2023-06-16T05:22:39.174" v="1714" actId="478"/>
          <ac:picMkLst>
            <pc:docMk/>
            <pc:sldMk cId="1761855997" sldId="423"/>
            <ac:picMk id="6" creationId="{F14EA4B2-2724-3299-8EB3-CD5009543B38}"/>
          </ac:picMkLst>
        </pc:picChg>
      </pc:sldChg>
      <pc:sldChg chg="modSp new mod modAnim modNotesTx">
        <pc:chgData name="Namen, D.M. van (Dorine)" userId="ff86b847-99bd-4a70-a150-ca8fbfd8a8d1" providerId="ADAL" clId="{DBDBCCC9-F028-42F2-9B67-51CCFA0946D9}" dt="2023-06-18T06:15:21.790" v="1965" actId="6549"/>
        <pc:sldMkLst>
          <pc:docMk/>
          <pc:sldMk cId="1348067276" sldId="424"/>
        </pc:sldMkLst>
        <pc:spChg chg="mod">
          <ac:chgData name="Namen, D.M. van (Dorine)" userId="ff86b847-99bd-4a70-a150-ca8fbfd8a8d1" providerId="ADAL" clId="{DBDBCCC9-F028-42F2-9B67-51CCFA0946D9}" dt="2023-05-25T09:29:28.628" v="945" actId="255"/>
          <ac:spMkLst>
            <pc:docMk/>
            <pc:sldMk cId="1348067276" sldId="424"/>
            <ac:spMk id="2" creationId="{BA8DC30D-B320-4079-46A2-A1EC42A07373}"/>
          </ac:spMkLst>
        </pc:spChg>
        <pc:spChg chg="mod">
          <ac:chgData name="Namen, D.M. van (Dorine)" userId="ff86b847-99bd-4a70-a150-ca8fbfd8a8d1" providerId="ADAL" clId="{DBDBCCC9-F028-42F2-9B67-51CCFA0946D9}" dt="2023-05-25T07:48:58.136" v="675" actId="2711"/>
          <ac:spMkLst>
            <pc:docMk/>
            <pc:sldMk cId="1348067276" sldId="424"/>
            <ac:spMk id="3" creationId="{3FF0AA5F-B270-6428-0B24-6A1A69D09AD2}"/>
          </ac:spMkLst>
        </pc:spChg>
      </pc:sldChg>
      <pc:sldChg chg="modSp new mod modAnim modNotesTx">
        <pc:chgData name="Namen, D.M. van (Dorine)" userId="ff86b847-99bd-4a70-a150-ca8fbfd8a8d1" providerId="ADAL" clId="{DBDBCCC9-F028-42F2-9B67-51CCFA0946D9}" dt="2023-06-18T06:15:35.539" v="1967" actId="6549"/>
        <pc:sldMkLst>
          <pc:docMk/>
          <pc:sldMk cId="3833019504" sldId="425"/>
        </pc:sldMkLst>
        <pc:spChg chg="mod">
          <ac:chgData name="Namen, D.M. van (Dorine)" userId="ff86b847-99bd-4a70-a150-ca8fbfd8a8d1" providerId="ADAL" clId="{DBDBCCC9-F028-42F2-9B67-51CCFA0946D9}" dt="2023-05-25T09:29:55.915" v="948" actId="255"/>
          <ac:spMkLst>
            <pc:docMk/>
            <pc:sldMk cId="3833019504" sldId="425"/>
            <ac:spMk id="2" creationId="{9B373CC6-443E-ACBE-4EB1-F6B33F8DE06D}"/>
          </ac:spMkLst>
        </pc:spChg>
        <pc:spChg chg="mod">
          <ac:chgData name="Namen, D.M. van (Dorine)" userId="ff86b847-99bd-4a70-a150-ca8fbfd8a8d1" providerId="ADAL" clId="{DBDBCCC9-F028-42F2-9B67-51CCFA0946D9}" dt="2023-05-25T07:49:05.509" v="676" actId="2711"/>
          <ac:spMkLst>
            <pc:docMk/>
            <pc:sldMk cId="3833019504" sldId="425"/>
            <ac:spMk id="3" creationId="{8B3EB893-4C30-1BAA-7D0B-DE3B6274E904}"/>
          </ac:spMkLst>
        </pc:spChg>
      </pc:sldChg>
      <pc:sldChg chg="modSp new mod modNotesTx">
        <pc:chgData name="Namen, D.M. van (Dorine)" userId="ff86b847-99bd-4a70-a150-ca8fbfd8a8d1" providerId="ADAL" clId="{DBDBCCC9-F028-42F2-9B67-51CCFA0946D9}" dt="2023-06-18T06:15:51.050" v="1969" actId="6549"/>
        <pc:sldMkLst>
          <pc:docMk/>
          <pc:sldMk cId="2495333429" sldId="426"/>
        </pc:sldMkLst>
        <pc:spChg chg="mod">
          <ac:chgData name="Namen, D.M. van (Dorine)" userId="ff86b847-99bd-4a70-a150-ca8fbfd8a8d1" providerId="ADAL" clId="{DBDBCCC9-F028-42F2-9B67-51CCFA0946D9}" dt="2023-06-05T14:31:12.718" v="1564" actId="20577"/>
          <ac:spMkLst>
            <pc:docMk/>
            <pc:sldMk cId="2495333429" sldId="426"/>
            <ac:spMk id="2" creationId="{9DB82DFD-3231-1D2A-A383-A5E1F35587C3}"/>
          </ac:spMkLst>
        </pc:spChg>
        <pc:spChg chg="mod">
          <ac:chgData name="Namen, D.M. van (Dorine)" userId="ff86b847-99bd-4a70-a150-ca8fbfd8a8d1" providerId="ADAL" clId="{DBDBCCC9-F028-42F2-9B67-51CCFA0946D9}" dt="2023-05-24T14:42:35.273" v="210" actId="113"/>
          <ac:spMkLst>
            <pc:docMk/>
            <pc:sldMk cId="2495333429" sldId="426"/>
            <ac:spMk id="3" creationId="{50FA1C9F-85BE-C67E-D26F-80B93DAB00E7}"/>
          </ac:spMkLst>
        </pc:spChg>
      </pc:sldChg>
      <pc:sldChg chg="addSp new del mod">
        <pc:chgData name="Namen, D.M. van (Dorine)" userId="ff86b847-99bd-4a70-a150-ca8fbfd8a8d1" providerId="ADAL" clId="{DBDBCCC9-F028-42F2-9B67-51CCFA0946D9}" dt="2023-05-24T15:01:23.189" v="292" actId="47"/>
        <pc:sldMkLst>
          <pc:docMk/>
          <pc:sldMk cId="2667555908" sldId="427"/>
        </pc:sldMkLst>
        <pc:spChg chg="add">
          <ac:chgData name="Namen, D.M. van (Dorine)" userId="ff86b847-99bd-4a70-a150-ca8fbfd8a8d1" providerId="ADAL" clId="{DBDBCCC9-F028-42F2-9B67-51CCFA0946D9}" dt="2023-05-24T14:51:48.668" v="212" actId="22"/>
          <ac:spMkLst>
            <pc:docMk/>
            <pc:sldMk cId="2667555908" sldId="427"/>
            <ac:spMk id="3" creationId="{A91BE1F3-A00E-7002-74A0-26DBCA947CE8}"/>
          </ac:spMkLst>
        </pc:spChg>
      </pc:sldChg>
      <pc:sldChg chg="addSp delSp modSp new mod delAnim modAnim modNotesTx">
        <pc:chgData name="Namen, D.M. van (Dorine)" userId="ff86b847-99bd-4a70-a150-ca8fbfd8a8d1" providerId="ADAL" clId="{DBDBCCC9-F028-42F2-9B67-51CCFA0946D9}" dt="2023-06-18T06:15:09.857" v="1963" actId="6549"/>
        <pc:sldMkLst>
          <pc:docMk/>
          <pc:sldMk cId="4193767896" sldId="428"/>
        </pc:sldMkLst>
        <pc:spChg chg="mod">
          <ac:chgData name="Namen, D.M. van (Dorine)" userId="ff86b847-99bd-4a70-a150-ca8fbfd8a8d1" providerId="ADAL" clId="{DBDBCCC9-F028-42F2-9B67-51CCFA0946D9}" dt="2023-05-25T09:28:48.128" v="940" actId="27636"/>
          <ac:spMkLst>
            <pc:docMk/>
            <pc:sldMk cId="4193767896" sldId="428"/>
            <ac:spMk id="2" creationId="{63C697EC-5E6D-B919-4F0C-6346AB8FA896}"/>
          </ac:spMkLst>
        </pc:spChg>
        <pc:spChg chg="mod">
          <ac:chgData name="Namen, D.M. van (Dorine)" userId="ff86b847-99bd-4a70-a150-ca8fbfd8a8d1" providerId="ADAL" clId="{DBDBCCC9-F028-42F2-9B67-51CCFA0946D9}" dt="2023-05-25T07:48:16.891" v="671" actId="255"/>
          <ac:spMkLst>
            <pc:docMk/>
            <pc:sldMk cId="4193767896" sldId="428"/>
            <ac:spMk id="3" creationId="{DC474955-C220-FCB5-FADB-3784E74B3687}"/>
          </ac:spMkLst>
        </pc:spChg>
        <pc:picChg chg="add del mod">
          <ac:chgData name="Namen, D.M. van (Dorine)" userId="ff86b847-99bd-4a70-a150-ca8fbfd8a8d1" providerId="ADAL" clId="{DBDBCCC9-F028-42F2-9B67-51CCFA0946D9}" dt="2023-06-16T05:22:45.059" v="1715" actId="478"/>
          <ac:picMkLst>
            <pc:docMk/>
            <pc:sldMk cId="4193767896" sldId="428"/>
            <ac:picMk id="6" creationId="{EA5044C3-37BD-D4D6-577F-6F63C2206B04}"/>
          </ac:picMkLst>
        </pc:picChg>
      </pc:sldChg>
      <pc:sldChg chg="modSp new del mod">
        <pc:chgData name="Namen, D.M. van (Dorine)" userId="ff86b847-99bd-4a70-a150-ca8fbfd8a8d1" providerId="ADAL" clId="{DBDBCCC9-F028-42F2-9B67-51CCFA0946D9}" dt="2023-05-24T15:34:06.956" v="474" actId="2696"/>
        <pc:sldMkLst>
          <pc:docMk/>
          <pc:sldMk cId="448017661" sldId="429"/>
        </pc:sldMkLst>
        <pc:spChg chg="mod">
          <ac:chgData name="Namen, D.M. van (Dorine)" userId="ff86b847-99bd-4a70-a150-ca8fbfd8a8d1" providerId="ADAL" clId="{DBDBCCC9-F028-42F2-9B67-51CCFA0946D9}" dt="2023-05-24T15:29:17.842" v="462" actId="21"/>
          <ac:spMkLst>
            <pc:docMk/>
            <pc:sldMk cId="448017661" sldId="429"/>
            <ac:spMk id="2" creationId="{06DEF9C1-5FC7-5BE5-6802-0EC3DE1F9D07}"/>
          </ac:spMkLst>
        </pc:spChg>
        <pc:spChg chg="mod">
          <ac:chgData name="Namen, D.M. van (Dorine)" userId="ff86b847-99bd-4a70-a150-ca8fbfd8a8d1" providerId="ADAL" clId="{DBDBCCC9-F028-42F2-9B67-51CCFA0946D9}" dt="2023-05-24T15:00:55.900" v="291" actId="20577"/>
          <ac:spMkLst>
            <pc:docMk/>
            <pc:sldMk cId="448017661" sldId="429"/>
            <ac:spMk id="3" creationId="{0D95575B-0549-1AA1-8A86-447963948AED}"/>
          </ac:spMkLst>
        </pc:spChg>
      </pc:sldChg>
      <pc:sldChg chg="modSp new del mod modAnim">
        <pc:chgData name="Namen, D.M. van (Dorine)" userId="ff86b847-99bd-4a70-a150-ca8fbfd8a8d1" providerId="ADAL" clId="{DBDBCCC9-F028-42F2-9B67-51CCFA0946D9}" dt="2023-05-25T09:50:38.984" v="949" actId="2696"/>
        <pc:sldMkLst>
          <pc:docMk/>
          <pc:sldMk cId="2012503271" sldId="430"/>
        </pc:sldMkLst>
        <pc:spChg chg="mod">
          <ac:chgData name="Namen, D.M. van (Dorine)" userId="ff86b847-99bd-4a70-a150-ca8fbfd8a8d1" providerId="ADAL" clId="{DBDBCCC9-F028-42F2-9B67-51CCFA0946D9}" dt="2023-05-25T09:28:57.407" v="941" actId="255"/>
          <ac:spMkLst>
            <pc:docMk/>
            <pc:sldMk cId="2012503271" sldId="430"/>
            <ac:spMk id="2" creationId="{E8B39E22-E9A8-A170-1C70-7C39EE54BAF9}"/>
          </ac:spMkLst>
        </pc:spChg>
        <pc:spChg chg="mod">
          <ac:chgData name="Namen, D.M. van (Dorine)" userId="ff86b847-99bd-4a70-a150-ca8fbfd8a8d1" providerId="ADAL" clId="{DBDBCCC9-F028-42F2-9B67-51CCFA0946D9}" dt="2023-05-25T07:48:29.443" v="672" actId="2711"/>
          <ac:spMkLst>
            <pc:docMk/>
            <pc:sldMk cId="2012503271" sldId="430"/>
            <ac:spMk id="3" creationId="{3171D8C3-9AF4-0642-EB7C-F14C11702837}"/>
          </ac:spMkLst>
        </pc:spChg>
      </pc:sldChg>
      <pc:sldChg chg="addSp delSp modSp new del mod">
        <pc:chgData name="Namen, D.M. van (Dorine)" userId="ff86b847-99bd-4a70-a150-ca8fbfd8a8d1" providerId="ADAL" clId="{DBDBCCC9-F028-42F2-9B67-51CCFA0946D9}" dt="2023-05-24T15:29:03.227" v="461" actId="47"/>
        <pc:sldMkLst>
          <pc:docMk/>
          <pc:sldMk cId="1552879311" sldId="431"/>
        </pc:sldMkLst>
        <pc:spChg chg="add del mod">
          <ac:chgData name="Namen, D.M. van (Dorine)" userId="ff86b847-99bd-4a70-a150-ca8fbfd8a8d1" providerId="ADAL" clId="{DBDBCCC9-F028-42F2-9B67-51CCFA0946D9}" dt="2023-05-24T15:28:58.402" v="460"/>
          <ac:spMkLst>
            <pc:docMk/>
            <pc:sldMk cId="1552879311" sldId="431"/>
            <ac:spMk id="3" creationId="{11BFDEB3-E797-8FA3-E761-249B902A8237}"/>
          </ac:spMkLst>
        </pc:spChg>
      </pc:sldChg>
      <pc:sldChg chg="addSp delSp modSp new mod delAnim modAnim modNotesTx">
        <pc:chgData name="Namen, D.M. van (Dorine)" userId="ff86b847-99bd-4a70-a150-ca8fbfd8a8d1" providerId="ADAL" clId="{DBDBCCC9-F028-42F2-9B67-51CCFA0946D9}" dt="2023-06-18T06:15:14.706" v="1964" actId="6549"/>
        <pc:sldMkLst>
          <pc:docMk/>
          <pc:sldMk cId="2596171336" sldId="432"/>
        </pc:sldMkLst>
        <pc:spChg chg="mod">
          <ac:chgData name="Namen, D.M. van (Dorine)" userId="ff86b847-99bd-4a70-a150-ca8fbfd8a8d1" providerId="ADAL" clId="{DBDBCCC9-F028-42F2-9B67-51CCFA0946D9}" dt="2023-06-05T14:41:53.234" v="1634" actId="6549"/>
          <ac:spMkLst>
            <pc:docMk/>
            <pc:sldMk cId="2596171336" sldId="432"/>
            <ac:spMk id="2" creationId="{583991FA-F52C-B014-AC7A-98EC0731741E}"/>
          </ac:spMkLst>
        </pc:spChg>
        <pc:spChg chg="mod">
          <ac:chgData name="Namen, D.M. van (Dorine)" userId="ff86b847-99bd-4a70-a150-ca8fbfd8a8d1" providerId="ADAL" clId="{DBDBCCC9-F028-42F2-9B67-51CCFA0946D9}" dt="2023-05-25T07:48:45.586" v="674" actId="255"/>
          <ac:spMkLst>
            <pc:docMk/>
            <pc:sldMk cId="2596171336" sldId="432"/>
            <ac:spMk id="3" creationId="{4C6E528A-965D-E750-0C61-A18D96BAEB49}"/>
          </ac:spMkLst>
        </pc:spChg>
        <pc:picChg chg="add del mod">
          <ac:chgData name="Namen, D.M. van (Dorine)" userId="ff86b847-99bd-4a70-a150-ca8fbfd8a8d1" providerId="ADAL" clId="{DBDBCCC9-F028-42F2-9B67-51CCFA0946D9}" dt="2023-06-16T05:22:49.122" v="1716" actId="478"/>
          <ac:picMkLst>
            <pc:docMk/>
            <pc:sldMk cId="2596171336" sldId="432"/>
            <ac:picMk id="6" creationId="{185FA121-B247-2E1D-0E73-303C40709A04}"/>
          </ac:picMkLst>
        </pc:picChg>
      </pc:sldChg>
      <pc:sldChg chg="addSp delSp modSp new mod modNotesTx">
        <pc:chgData name="Namen, D.M. van (Dorine)" userId="ff86b847-99bd-4a70-a150-ca8fbfd8a8d1" providerId="ADAL" clId="{DBDBCCC9-F028-42F2-9B67-51CCFA0946D9}" dt="2023-06-18T06:14:36.741" v="1959" actId="6549"/>
        <pc:sldMkLst>
          <pc:docMk/>
          <pc:sldMk cId="2115342443" sldId="433"/>
        </pc:sldMkLst>
        <pc:spChg chg="mod">
          <ac:chgData name="Namen, D.M. van (Dorine)" userId="ff86b847-99bd-4a70-a150-ca8fbfd8a8d1" providerId="ADAL" clId="{DBDBCCC9-F028-42F2-9B67-51CCFA0946D9}" dt="2023-06-05T13:39:56.293" v="973" actId="120"/>
          <ac:spMkLst>
            <pc:docMk/>
            <pc:sldMk cId="2115342443" sldId="433"/>
            <ac:spMk id="2" creationId="{E98C2D33-DD75-E25B-5AAF-84CC7C61F8B0}"/>
          </ac:spMkLst>
        </pc:spChg>
        <pc:spChg chg="mod">
          <ac:chgData name="Namen, D.M. van (Dorine)" userId="ff86b847-99bd-4a70-a150-ca8fbfd8a8d1" providerId="ADAL" clId="{DBDBCCC9-F028-42F2-9B67-51CCFA0946D9}" dt="2023-06-05T13:39:19.311" v="968" actId="27636"/>
          <ac:spMkLst>
            <pc:docMk/>
            <pc:sldMk cId="2115342443" sldId="433"/>
            <ac:spMk id="3" creationId="{E6379AFA-49F2-7BFB-6AEB-54D5A3E8D569}"/>
          </ac:spMkLst>
        </pc:spChg>
        <pc:spChg chg="add del mod">
          <ac:chgData name="Namen, D.M. van (Dorine)" userId="ff86b847-99bd-4a70-a150-ca8fbfd8a8d1" providerId="ADAL" clId="{DBDBCCC9-F028-42F2-9B67-51CCFA0946D9}" dt="2023-06-05T13:43:12.833" v="978"/>
          <ac:spMkLst>
            <pc:docMk/>
            <pc:sldMk cId="2115342443" sldId="433"/>
            <ac:spMk id="4" creationId="{3A5ED3E5-8BDD-BC81-BD75-8D8EF2EEC120}"/>
          </ac:spMkLst>
        </pc:spChg>
      </pc:sldChg>
      <pc:sldChg chg="addSp delSp modSp add mod delAnim">
        <pc:chgData name="Namen, D.M. van (Dorine)" userId="ff86b847-99bd-4a70-a150-ca8fbfd8a8d1" providerId="ADAL" clId="{DBDBCCC9-F028-42F2-9B67-51CCFA0946D9}" dt="2023-06-16T05:22:34.763" v="1713" actId="478"/>
        <pc:sldMkLst>
          <pc:docMk/>
          <pc:sldMk cId="2117522093" sldId="446"/>
        </pc:sldMkLst>
        <pc:spChg chg="mod">
          <ac:chgData name="Namen, D.M. van (Dorine)" userId="ff86b847-99bd-4a70-a150-ca8fbfd8a8d1" providerId="ADAL" clId="{DBDBCCC9-F028-42F2-9B67-51CCFA0946D9}" dt="2023-06-05T13:49:01.822" v="985" actId="20577"/>
          <ac:spMkLst>
            <pc:docMk/>
            <pc:sldMk cId="2117522093" sldId="446"/>
            <ac:spMk id="3" creationId="{9FDE5019-3A1D-6156-E894-7A369FD3BFC6}"/>
          </ac:spMkLst>
        </pc:spChg>
        <pc:picChg chg="add del mod">
          <ac:chgData name="Namen, D.M. van (Dorine)" userId="ff86b847-99bd-4a70-a150-ca8fbfd8a8d1" providerId="ADAL" clId="{DBDBCCC9-F028-42F2-9B67-51CCFA0946D9}" dt="2023-06-16T05:22:34.763" v="1713" actId="478"/>
          <ac:picMkLst>
            <pc:docMk/>
            <pc:sldMk cId="2117522093" sldId="446"/>
            <ac:picMk id="6" creationId="{00879CEA-D98E-1CEB-7E1D-CF3C9AA56D70}"/>
          </ac:picMkLst>
        </pc:picChg>
      </pc:sldChg>
      <pc:sldChg chg="modSp new mod modNotesTx">
        <pc:chgData name="Namen, D.M. van (Dorine)" userId="ff86b847-99bd-4a70-a150-ca8fbfd8a8d1" providerId="ADAL" clId="{DBDBCCC9-F028-42F2-9B67-51CCFA0946D9}" dt="2023-06-18T06:15:58.227" v="1970" actId="6549"/>
        <pc:sldMkLst>
          <pc:docMk/>
          <pc:sldMk cId="1618711557" sldId="447"/>
        </pc:sldMkLst>
        <pc:spChg chg="mod">
          <ac:chgData name="Namen, D.M. van (Dorine)" userId="ff86b847-99bd-4a70-a150-ca8fbfd8a8d1" providerId="ADAL" clId="{DBDBCCC9-F028-42F2-9B67-51CCFA0946D9}" dt="2023-06-05T14:34:46.491" v="1627" actId="255"/>
          <ac:spMkLst>
            <pc:docMk/>
            <pc:sldMk cId="1618711557" sldId="447"/>
            <ac:spMk id="2" creationId="{81949EAD-B481-98D5-0EA2-CF1B2A679C8C}"/>
          </ac:spMkLst>
        </pc:spChg>
        <pc:spChg chg="mod">
          <ac:chgData name="Namen, D.M. van (Dorine)" userId="ff86b847-99bd-4a70-a150-ca8fbfd8a8d1" providerId="ADAL" clId="{DBDBCCC9-F028-42F2-9B67-51CCFA0946D9}" dt="2023-06-05T14:32:04.194" v="1566"/>
          <ac:spMkLst>
            <pc:docMk/>
            <pc:sldMk cId="1618711557" sldId="447"/>
            <ac:spMk id="3" creationId="{B9F36744-1F2E-CBCB-056B-5A63B20B7D45}"/>
          </ac:spMkLst>
        </pc:spChg>
      </pc:sldChg>
      <pc:sldChg chg="modSp mod">
        <pc:chgData name="Namen, D.M. van (Dorine)" userId="ff86b847-99bd-4a70-a150-ca8fbfd8a8d1" providerId="ADAL" clId="{DBDBCCC9-F028-42F2-9B67-51CCFA0946D9}" dt="2023-06-16T05:30:07.579" v="1922" actId="27636"/>
        <pc:sldMkLst>
          <pc:docMk/>
          <pc:sldMk cId="772447161" sldId="448"/>
        </pc:sldMkLst>
        <pc:spChg chg="mod">
          <ac:chgData name="Namen, D.M. van (Dorine)" userId="ff86b847-99bd-4a70-a150-ca8fbfd8a8d1" providerId="ADAL" clId="{DBDBCCC9-F028-42F2-9B67-51CCFA0946D9}" dt="2023-06-16T05:30:07.579" v="1922" actId="27636"/>
          <ac:spMkLst>
            <pc:docMk/>
            <pc:sldMk cId="772447161" sldId="448"/>
            <ac:spMk id="2" creationId="{E3359773-3A77-6B59-C467-E4A2F065A92A}"/>
          </ac:spMkLst>
        </pc:spChg>
      </pc:sldChg>
      <pc:sldMasterChg chg="delSldLayout">
        <pc:chgData name="Namen, D.M. van (Dorine)" userId="ff86b847-99bd-4a70-a150-ca8fbfd8a8d1" providerId="ADAL" clId="{DBDBCCC9-F028-42F2-9B67-51CCFA0946D9}" dt="2023-05-24T14:32:58.438" v="104" actId="2696"/>
        <pc:sldMasterMkLst>
          <pc:docMk/>
          <pc:sldMasterMk cId="2710300984" sldId="2147483648"/>
        </pc:sldMasterMkLst>
        <pc:sldLayoutChg chg="del">
          <pc:chgData name="Namen, D.M. van (Dorine)" userId="ff86b847-99bd-4a70-a150-ca8fbfd8a8d1" providerId="ADAL" clId="{DBDBCCC9-F028-42F2-9B67-51CCFA0946D9}" dt="2023-05-24T14:32:58.438" v="104" actId="2696"/>
          <pc:sldLayoutMkLst>
            <pc:docMk/>
            <pc:sldMasterMk cId="2710300984" sldId="2147483648"/>
            <pc:sldLayoutMk cId="722263992" sldId="214748367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96A97B-A61B-2C28-8F2E-7D5091B9D5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DC1D4-53B9-72CF-0F42-238996F773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5A2F-1EDA-4844-B26F-6CFC146FCB6D}" type="datetimeFigureOut">
              <a:rPr lang="nl-NL" smtClean="0"/>
              <a:t>18-6-2023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368A4-EBCE-2D57-9D47-9D958C424C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FD93A-9739-5EDB-0A79-733FBEE6B6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84C4E-C6D2-4A2C-860F-FF03E158D9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032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8E317-CF16-4D24-8B79-C1AF4D0DA827}" type="datetimeFigureOut">
              <a:rPr lang="nl-NL" smtClean="0"/>
              <a:t>18-6-2023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C3FAB-4943-4E75-88DB-C5820D7003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89018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06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441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137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80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91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352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65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869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30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88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3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C3FAB-4943-4E75-88DB-C5820D70034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706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0D6623-E353-C54A-97C0-2F1137874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896"/>
            <a:ext cx="12261149" cy="689689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8300D73-5ADD-3647-89FB-03865C1A6E43}"/>
              </a:ext>
            </a:extLst>
          </p:cNvPr>
          <p:cNvSpPr/>
          <p:nvPr userDrawn="1"/>
        </p:nvSpPr>
        <p:spPr bwMode="auto">
          <a:xfrm>
            <a:off x="513445" y="555008"/>
            <a:ext cx="4122349" cy="3896960"/>
          </a:xfrm>
          <a:prstGeom prst="rect">
            <a:avLst/>
          </a:prstGeom>
          <a:solidFill>
            <a:srgbClr val="D4104B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468" y="828066"/>
            <a:ext cx="3618058" cy="1555369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68" y="2503488"/>
            <a:ext cx="3618058" cy="1200768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0468" y="62437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1DD3A0E5-1976-E34F-AB3F-F361AB8819F9}" type="datetimeFigureOut">
              <a:rPr lang="nl-NL" smtClean="0"/>
              <a:pPr/>
              <a:t>18-6-2023</a:t>
            </a:fld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10EB3F6-3A41-A947-92A9-D555A744CA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46" y="6241225"/>
            <a:ext cx="3240153" cy="3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4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rgbClr val="D41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1F16F20-8C39-3842-80F3-B2E835C04146}"/>
              </a:ext>
            </a:extLst>
          </p:cNvPr>
          <p:cNvSpPr/>
          <p:nvPr userDrawn="1"/>
        </p:nvSpPr>
        <p:spPr bwMode="auto">
          <a:xfrm>
            <a:off x="408007" y="564573"/>
            <a:ext cx="11253246" cy="690486"/>
          </a:xfrm>
          <a:prstGeom prst="rect">
            <a:avLst/>
          </a:prstGeom>
          <a:solidFill>
            <a:srgbClr val="0B485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059"/>
            <a:ext cx="10515600" cy="443981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EAF1C0C-133B-2C43-A1F3-0CFB8D8C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2" y="564573"/>
            <a:ext cx="10515600" cy="716539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C08BA98-72D1-3E4E-947D-A24F3B97C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54" y="6241225"/>
            <a:ext cx="333545" cy="3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D41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1F16F20-8C39-3842-80F3-B2E835C04146}"/>
              </a:ext>
            </a:extLst>
          </p:cNvPr>
          <p:cNvSpPr/>
          <p:nvPr userDrawn="1"/>
        </p:nvSpPr>
        <p:spPr bwMode="auto">
          <a:xfrm>
            <a:off x="408007" y="564573"/>
            <a:ext cx="7237031" cy="690486"/>
          </a:xfrm>
          <a:prstGeom prst="rect">
            <a:avLst/>
          </a:prstGeom>
          <a:solidFill>
            <a:srgbClr val="0B485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059"/>
            <a:ext cx="6806838" cy="443981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EAF1C0C-133B-2C43-A1F3-0CFB8D8C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2" y="564573"/>
            <a:ext cx="10515600" cy="716539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C08BA98-72D1-3E4E-947D-A24F3B97C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54" y="6241225"/>
            <a:ext cx="333545" cy="3335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235D95-6F9C-0D48-808D-488ACBC86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88349" y="542340"/>
            <a:ext cx="3672904" cy="55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29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0D6623-E353-C54A-97C0-2F1137874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38896"/>
            <a:ext cx="12261148" cy="6896895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46180EB-A1AB-224F-B26A-0A3D0C20C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54" y="6241225"/>
            <a:ext cx="333545" cy="333545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6E60ECC-2E38-BD40-9146-9B85A8E7AB5D}"/>
              </a:ext>
            </a:extLst>
          </p:cNvPr>
          <p:cNvSpPr/>
          <p:nvPr userDrawn="1"/>
        </p:nvSpPr>
        <p:spPr bwMode="auto">
          <a:xfrm>
            <a:off x="547307" y="886265"/>
            <a:ext cx="4744221" cy="1704536"/>
          </a:xfrm>
          <a:prstGeom prst="rect">
            <a:avLst/>
          </a:prstGeom>
          <a:solidFill>
            <a:srgbClr val="D4104B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309FE8A5-6C8D-7047-A17D-0E32D1E90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0" y="1144930"/>
            <a:ext cx="4217375" cy="1206384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0629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0D6623-E353-C54A-97C0-2F1137874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38896"/>
            <a:ext cx="12261146" cy="6896895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46180EB-A1AB-224F-B26A-0A3D0C20C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54" y="6241225"/>
            <a:ext cx="333545" cy="333545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A2776CD1-1785-4340-A09C-23280865CB1A}"/>
              </a:ext>
            </a:extLst>
          </p:cNvPr>
          <p:cNvSpPr/>
          <p:nvPr userDrawn="1"/>
        </p:nvSpPr>
        <p:spPr bwMode="auto">
          <a:xfrm>
            <a:off x="547307" y="886265"/>
            <a:ext cx="4744221" cy="1704536"/>
          </a:xfrm>
          <a:prstGeom prst="rect">
            <a:avLst/>
          </a:prstGeom>
          <a:solidFill>
            <a:srgbClr val="D4104B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77A721F4-79CD-644C-B2B2-2CEA10B4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0" y="1144930"/>
            <a:ext cx="4217375" cy="1206384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43523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0E029A4-A6C7-2E46-8408-6002265959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708" y="6241224"/>
            <a:ext cx="333546" cy="33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8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rgbClr val="D41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C08BA98-72D1-3E4E-947D-A24F3B97C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54" y="6241225"/>
            <a:ext cx="333545" cy="3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18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rgbClr val="D41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F3B684-A087-4D4C-BC3B-3E76AF6A0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29" y="2594266"/>
            <a:ext cx="8347339" cy="834734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AD023EA-CB5E-D545-BA4C-22765183DE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12" y="4437854"/>
            <a:ext cx="2710574" cy="3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5C78AD5-A497-EC48-95D2-CBCB308C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136" y="0"/>
            <a:ext cx="12286136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214" y="62437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1DD3A0E5-1976-E34F-AB3F-F361AB8819F9}" type="datetimeFigureOut">
              <a:rPr lang="nl-NL" smtClean="0"/>
              <a:pPr/>
              <a:t>18-6-2023</a:t>
            </a:fld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06348BC-946F-3747-8BC4-6CBBB480B8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46" y="6241225"/>
            <a:ext cx="3240153" cy="333545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A7B9DF07-3E9B-B040-9616-03BCB6832AA8}"/>
              </a:ext>
            </a:extLst>
          </p:cNvPr>
          <p:cNvSpPr/>
          <p:nvPr userDrawn="1"/>
        </p:nvSpPr>
        <p:spPr bwMode="auto">
          <a:xfrm>
            <a:off x="408006" y="564573"/>
            <a:ext cx="11253247" cy="958204"/>
          </a:xfrm>
          <a:prstGeom prst="rect">
            <a:avLst/>
          </a:prstGeom>
          <a:solidFill>
            <a:srgbClr val="D4104B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6CDB125-2171-CF4A-A5A6-E0AB9EAEB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467" y="564572"/>
            <a:ext cx="10552509" cy="666819"/>
          </a:xfrm>
        </p:spPr>
        <p:txBody>
          <a:bodyPr anchor="ctr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3" name="Ondertitel 2">
            <a:extLst>
              <a:ext uri="{FF2B5EF4-FFF2-40B4-BE49-F238E27FC236}">
                <a16:creationId xmlns:a16="http://schemas.microsoft.com/office/drawing/2014/main" id="{120A5374-852A-D84D-A706-8154ECB1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67" y="1129988"/>
            <a:ext cx="10651065" cy="39279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7481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5C78AD5-A497-EC48-95D2-CBCB308C8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7068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214" y="62437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1DD3A0E5-1976-E34F-AB3F-F361AB8819F9}" type="datetimeFigureOut">
              <a:rPr lang="nl-NL" smtClean="0"/>
              <a:pPr/>
              <a:t>18-6-2023</a:t>
            </a:fld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06348BC-946F-3747-8BC4-6CBBB480B8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46" y="6241225"/>
            <a:ext cx="3240153" cy="333545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A7B9DF07-3E9B-B040-9616-03BCB6832AA8}"/>
              </a:ext>
            </a:extLst>
          </p:cNvPr>
          <p:cNvSpPr/>
          <p:nvPr userDrawn="1"/>
        </p:nvSpPr>
        <p:spPr bwMode="auto">
          <a:xfrm>
            <a:off x="408006" y="564573"/>
            <a:ext cx="11253247" cy="958204"/>
          </a:xfrm>
          <a:prstGeom prst="rect">
            <a:avLst/>
          </a:prstGeom>
          <a:solidFill>
            <a:srgbClr val="D4104B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6CDB125-2171-CF4A-A5A6-E0AB9EAEB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467" y="564572"/>
            <a:ext cx="10552509" cy="666819"/>
          </a:xfrm>
        </p:spPr>
        <p:txBody>
          <a:bodyPr anchor="ctr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3" name="Ondertitel 2">
            <a:extLst>
              <a:ext uri="{FF2B5EF4-FFF2-40B4-BE49-F238E27FC236}">
                <a16:creationId xmlns:a16="http://schemas.microsoft.com/office/drawing/2014/main" id="{120A5374-852A-D84D-A706-8154ECB1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67" y="1129988"/>
            <a:ext cx="10651065" cy="39279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2240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rgbClr val="D41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lucht, buiten, stad&#10;&#10;Automatisch gegenereerde beschrijving">
            <a:extLst>
              <a:ext uri="{FF2B5EF4-FFF2-40B4-BE49-F238E27FC236}">
                <a16:creationId xmlns:a16="http://schemas.microsoft.com/office/drawing/2014/main" id="{2CAE3AE3-26AA-6C49-B4D6-854BB1C40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468" y="666702"/>
            <a:ext cx="4544482" cy="191160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67" y="2718186"/>
            <a:ext cx="4544481" cy="2298219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0468" y="62437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1DD3A0E5-1976-E34F-AB3F-F361AB8819F9}" type="datetimeFigureOut">
              <a:rPr lang="nl-NL" smtClean="0"/>
              <a:pPr/>
              <a:t>18-6-2023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23D2696-9E2C-CB41-84F5-F0835BC7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46" y="6241225"/>
            <a:ext cx="3240153" cy="3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2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rgbClr val="D41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467" y="666703"/>
            <a:ext cx="10651065" cy="785579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67" y="1452282"/>
            <a:ext cx="10651065" cy="785579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0468" y="62437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1DD3A0E5-1976-E34F-AB3F-F361AB8819F9}" type="datetimeFigureOut">
              <a:rPr lang="nl-NL" smtClean="0"/>
              <a:pPr/>
              <a:t>18-6-2023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47ADA1F-AF9B-9042-8EAF-8AA6C2368F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46" y="6241225"/>
            <a:ext cx="3240153" cy="3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6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1F16F20-8C39-3842-80F3-B2E835C04146}"/>
              </a:ext>
            </a:extLst>
          </p:cNvPr>
          <p:cNvSpPr/>
          <p:nvPr userDrawn="1"/>
        </p:nvSpPr>
        <p:spPr bwMode="auto">
          <a:xfrm>
            <a:off x="408007" y="564573"/>
            <a:ext cx="11253246" cy="690486"/>
          </a:xfrm>
          <a:prstGeom prst="rect">
            <a:avLst/>
          </a:prstGeom>
          <a:solidFill>
            <a:srgbClr val="D410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059"/>
            <a:ext cx="10515600" cy="443981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EAF1C0C-133B-2C43-A1F3-0CFB8D8C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2" y="564573"/>
            <a:ext cx="10515600" cy="716539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4" name="Afbeelding 1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078B472-7B47-EF4D-B387-FB13A7D8E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708" y="6241224"/>
            <a:ext cx="333546" cy="33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5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1F16F20-8C39-3842-80F3-B2E835C04146}"/>
              </a:ext>
            </a:extLst>
          </p:cNvPr>
          <p:cNvSpPr/>
          <p:nvPr userDrawn="1"/>
        </p:nvSpPr>
        <p:spPr bwMode="auto">
          <a:xfrm>
            <a:off x="408007" y="564573"/>
            <a:ext cx="11253246" cy="690486"/>
          </a:xfrm>
          <a:prstGeom prst="rect">
            <a:avLst/>
          </a:prstGeom>
          <a:solidFill>
            <a:srgbClr val="D410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058"/>
            <a:ext cx="10515600" cy="448794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EAF1C0C-133B-2C43-A1F3-0CFB8D8C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2" y="564573"/>
            <a:ext cx="10515600" cy="716539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AE880CDC-CDD1-064B-8121-E9140DAAF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708" y="6241224"/>
            <a:ext cx="333546" cy="33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4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96D5EF-4E9E-BB48-85B0-F041625B1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8058"/>
            <a:ext cx="5181600" cy="478647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566185-896E-EE4A-82D0-EF31C2E1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8058"/>
            <a:ext cx="5181600" cy="47864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2D782E1-11DA-D749-AC88-3B9F59ACB2D2}"/>
              </a:ext>
            </a:extLst>
          </p:cNvPr>
          <p:cNvSpPr/>
          <p:nvPr userDrawn="1"/>
        </p:nvSpPr>
        <p:spPr bwMode="auto">
          <a:xfrm>
            <a:off x="408007" y="564573"/>
            <a:ext cx="11253246" cy="690486"/>
          </a:xfrm>
          <a:prstGeom prst="rect">
            <a:avLst/>
          </a:prstGeom>
          <a:solidFill>
            <a:srgbClr val="D410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7F0A91D-BC1E-6742-B7C5-58326DA2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2" y="564573"/>
            <a:ext cx="10515600" cy="716539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45C24AA-8C47-F24E-8DE4-1EF3FF901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708" y="6241224"/>
            <a:ext cx="333546" cy="33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9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E77DD9-B454-484D-8F00-4D7CBD5EF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9968"/>
            <a:ext cx="5157787" cy="90630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037F17-0FDA-6046-A74E-F75A2A8C3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61BBBF2-F030-A549-B400-B72BB89A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39968"/>
            <a:ext cx="5183188" cy="90630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9E1E1C6-5935-F940-A4F3-DE456581D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495EF8E-E894-554C-BBDF-A5C3500A507B}"/>
              </a:ext>
            </a:extLst>
          </p:cNvPr>
          <p:cNvSpPr/>
          <p:nvPr userDrawn="1"/>
        </p:nvSpPr>
        <p:spPr bwMode="auto">
          <a:xfrm>
            <a:off x="408007" y="564573"/>
            <a:ext cx="11253246" cy="690486"/>
          </a:xfrm>
          <a:prstGeom prst="rect">
            <a:avLst/>
          </a:prstGeom>
          <a:solidFill>
            <a:srgbClr val="D410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4" charset="0"/>
              <a:ea typeface="ヒラギノ角ゴ Pro W3" pitchFamily="84" charset="-128"/>
              <a:cs typeface="ヒラギノ角ゴ Pro W3" pitchFamily="84" charset="-128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EEF915C-EE12-3546-8889-A440B521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2" y="564573"/>
            <a:ext cx="10515600" cy="716539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2" name="Afbeelding 11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38265E3-17EC-B043-905F-75CC43A732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708" y="6241224"/>
            <a:ext cx="333546" cy="33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46DE98B-1EF6-9B49-A614-24BD8D5B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95E89F-39D4-6246-B49F-71F2D0FA2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</a:t>
            </a:r>
            <a:r>
              <a:rPr lang="nl-NL" dirty="0" err="1"/>
              <a:t>tekststjil</a:t>
            </a:r>
            <a:r>
              <a:rPr lang="nl-NL" dirty="0"/>
              <a:t>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103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3" r:id="rId3"/>
    <p:sldLayoutId id="2147483660" r:id="rId4"/>
    <p:sldLayoutId id="2147483662" r:id="rId5"/>
    <p:sldLayoutId id="2147483650" r:id="rId6"/>
    <p:sldLayoutId id="2147483663" r:id="rId7"/>
    <p:sldLayoutId id="2147483652" r:id="rId8"/>
    <p:sldLayoutId id="2147483653" r:id="rId9"/>
    <p:sldLayoutId id="2147483664" r:id="rId10"/>
    <p:sldLayoutId id="2147483665" r:id="rId11"/>
    <p:sldLayoutId id="2147483666" r:id="rId12"/>
    <p:sldLayoutId id="2147483669" r:id="rId13"/>
    <p:sldLayoutId id="2147483654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0B485F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4104B"/>
        </a:buClr>
        <a:buFont typeface="Arial" panose="020B0604020202020204" pitchFamily="34" charset="0"/>
        <a:buChar char="•"/>
        <a:defRPr sz="2400" kern="1200">
          <a:solidFill>
            <a:srgbClr val="0B485F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2200" kern="1200">
          <a:solidFill>
            <a:srgbClr val="0B485F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2000" kern="1200">
          <a:solidFill>
            <a:srgbClr val="0B485F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1800" kern="1200">
          <a:solidFill>
            <a:srgbClr val="0B485F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1800" kern="1200">
          <a:solidFill>
            <a:srgbClr val="0B485F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2D33-DD75-E25B-5AAF-84CC7C61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18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Impact of the COVID-19 Pandemic on Students with Relatives with Addiction Problems</a:t>
            </a:r>
            <a:br>
              <a:rPr lang="nl-NL" sz="18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</a:br>
            <a:r>
              <a:rPr lang="en-US" sz="1800" b="0" i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 Longitudinal Qualitative Study</a:t>
            </a:r>
            <a:endParaRPr lang="nl-NL" sz="1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79AFA-49F2-7BFB-6AEB-54D5A3E8D5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700" dirty="0">
                <a:latin typeface="Poppins" panose="00000500000000000000" pitchFamily="2" charset="0"/>
                <a:cs typeface="Poppins" panose="00000500000000000000" pitchFamily="2" charset="0"/>
              </a:rPr>
              <a:t>Rotterdam Addiction and the Family International Conference, 2023</a:t>
            </a:r>
            <a:endParaRPr lang="nl-NL" sz="17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34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373CC6-443E-ACBE-4EB1-F6B33F8DE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Withdrawing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“I hardly saw my mother, and that was great. I was always reluctant to go there and there was always drama when I was there. So now I use the situation as an excuse and I don’t have to feel guilty about it.” 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C00000"/>
                </a:solidFill>
              </a:rPr>
              <a:t>(2nd interview, woman, 27yo) </a:t>
            </a:r>
          </a:p>
          <a:p>
            <a:pPr marL="0" indent="0" algn="ctr">
              <a:buNone/>
            </a:pP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Standing up/putting up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“Going to university was something that kept me from fretting too much. It was quite a blow that I could not go to university anymore.” 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C00000"/>
                </a:solidFill>
              </a:rPr>
              <a:t>(3rd interview, woman, 26yo) 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EB893-4C30-1BAA-7D0B-DE3B6274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Coping strategies</a:t>
            </a:r>
            <a:endParaRPr lang="nl-NL" sz="3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1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B82DFD-3231-1D2A-A383-A5E1F355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Diminishing social support</a:t>
            </a:r>
          </a:p>
          <a:p>
            <a:pPr marL="0" indent="0" algn="ctr">
              <a:buNone/>
            </a:pPr>
            <a:endParaRPr lang="en-US" i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“My friends kept well to the measures, so I couldn’t go there. I stayed in my room as much as possible to avoid the drinking of my mother and stepfather.” </a:t>
            </a:r>
          </a:p>
          <a:p>
            <a:pPr marL="0" indent="0" algn="ctr">
              <a:buNone/>
            </a:pPr>
            <a:r>
              <a:rPr lang="en-US" sz="1400" i="1" dirty="0">
                <a:solidFill>
                  <a:srgbClr val="C00000"/>
                </a:solidFill>
              </a:rPr>
              <a:t>    (2nd interview, woman, 22yo) </a:t>
            </a:r>
          </a:p>
          <a:p>
            <a:pPr marL="0" indent="0">
              <a:buNone/>
            </a:pPr>
            <a:endParaRPr lang="en-US" sz="14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4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nl-NL" dirty="0"/>
              <a:t>Professional support:</a:t>
            </a:r>
          </a:p>
          <a:p>
            <a:r>
              <a:rPr lang="nl-NL" dirty="0"/>
              <a:t>CBT </a:t>
            </a:r>
            <a:r>
              <a:rPr lang="nl-NL" dirty="0" err="1"/>
              <a:t>continued</a:t>
            </a:r>
            <a:r>
              <a:rPr lang="nl-NL" dirty="0"/>
              <a:t> </a:t>
            </a:r>
            <a:r>
              <a:rPr lang="nl-NL" dirty="0" err="1"/>
              <a:t>successfully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 err="1"/>
              <a:t>Relationship</a:t>
            </a:r>
            <a:r>
              <a:rPr lang="nl-NL" dirty="0"/>
              <a:t> </a:t>
            </a:r>
            <a:r>
              <a:rPr lang="nl-NL" dirty="0" err="1"/>
              <a:t>therapist</a:t>
            </a:r>
            <a:r>
              <a:rPr lang="nl-NL" dirty="0"/>
              <a:t> </a:t>
            </a:r>
            <a:r>
              <a:rPr lang="nl-NL" dirty="0" err="1"/>
              <a:t>already</a:t>
            </a:r>
            <a:r>
              <a:rPr lang="nl-NL" dirty="0"/>
              <a:t> </a:t>
            </a:r>
            <a:r>
              <a:rPr lang="nl-NL" dirty="0" err="1"/>
              <a:t>established</a:t>
            </a:r>
            <a:endParaRPr lang="nl-NL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/>
              <a:t>Private </a:t>
            </a:r>
            <a:r>
              <a:rPr lang="nl-NL" dirty="0" err="1"/>
              <a:t>conversations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possible</a:t>
            </a:r>
            <a:endParaRPr lang="nl-NL" dirty="0"/>
          </a:p>
          <a:p>
            <a:r>
              <a:rPr lang="en-US" dirty="0"/>
              <a:t>EMDR stopped/online</a:t>
            </a:r>
          </a:p>
          <a:p>
            <a:r>
              <a:rPr lang="en-US" dirty="0"/>
              <a:t>Waiting lists</a:t>
            </a:r>
          </a:p>
          <a:p>
            <a:r>
              <a:rPr lang="en-US" dirty="0"/>
              <a:t>Time to reflect</a:t>
            </a:r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FA1C9F-85BE-C67E-D26F-80B93DA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Access to social, professional, and educational support</a:t>
            </a:r>
            <a:endParaRPr lang="nl-NL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333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949EAD-B481-98D5-0EA2-CF1B2A67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from teachers and study coaches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“During an online lesson, the teacher asked me: ‘Is everything okay?’ I said, ‘Yeah, I’m fine’ and then he said, ‘Are you sure?’ and I saw the faces of the other students looking at me on the screen and then I shut my laptop and kept it shut for three weeks.”</a:t>
            </a:r>
          </a:p>
          <a:p>
            <a:pPr algn="ctr"/>
            <a:r>
              <a:rPr lang="en-US" sz="1400" i="1" dirty="0">
                <a:solidFill>
                  <a:srgbClr val="C00000"/>
                </a:solidFill>
              </a:rPr>
              <a:t>(2nd interview, woman, 24yo)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F36744-1F2E-CBCB-056B-5A63B20B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+mn-lt"/>
              </a:rPr>
              <a:t>Access to social, professional, and educational support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8711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359773-3A77-6B59-C467-E4A2F065A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During the pandemic, most participants reported: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deteriorating health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increased substance use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negative study experiences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study delay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r>
              <a:rPr lang="en-US" dirty="0"/>
              <a:t>But results were not static: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Mental health problems and substance use fluctuated and sometimes decreased as time went by.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For some, the study delay that occurred at the beginning of the pandemic diminished. Some participants caught up as time went by.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For some their living situation improved.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2F5F07-6158-C5EF-6AD7-DA494D57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aspects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244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7089C2-CED6-F82D-7505-2A2696A62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lnSpc>
                <a:spcPct val="200000"/>
              </a:lnSpc>
            </a:pPr>
            <a:r>
              <a:rPr lang="en-US" dirty="0"/>
              <a:t>Van Namen DM, Hilberink SR, De Vries H, Nagelhout GE, Van Staa A. </a:t>
            </a:r>
            <a:r>
              <a:rPr lang="en-US" i="1" dirty="0"/>
              <a:t>Impact of the COVID‐19 pandemic on students with relatives with addiction problems: A longitudinal qualitative study</a:t>
            </a:r>
            <a:r>
              <a:rPr lang="en-US" dirty="0"/>
              <a:t>. Stress Heal. 2023;1–13. 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F2CCE0-677C-3586-D764-0709FA8E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909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A2A447-94C6-494D-BA87-A788C3010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Dorine van Namen, d.m.van.namen@hr.nl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4106B3-E688-E74A-A291-182D194D3C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38DF36D3-302C-C73D-CD0F-7FAFCBC5E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09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"/>
    </mc:Choice>
    <mc:Fallback xmlns="">
      <p:transition spd="slow" advTm="3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D543A1-C5BD-A547-9C11-DCC9BF329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NL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Supervisors Maastricht University</a:t>
            </a:r>
            <a:endParaRPr lang="nl-NL" b="1" dirty="0">
              <a:solidFill>
                <a:schemeClr val="tx1"/>
              </a:solidFill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US" sz="2200" i="1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CAPHRI Care and Public Health Research Institute</a:t>
            </a:r>
            <a:r>
              <a:rPr lang="nl-NL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		</a:t>
            </a: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Prof. dr. Gera Nagelhout</a:t>
            </a: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Prof. dr. Hein de Vries</a:t>
            </a: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  <a:latin typeface="Poppins" panose="00000500000000000000" pitchFamily="2" charset="0"/>
              <a:ea typeface="SimSun" panose="02010600030101010101" pitchFamily="2" charset="-122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  <a:effectLst/>
              <a:latin typeface="Poppins" panose="00000500000000000000" pitchFamily="2" charset="0"/>
              <a:ea typeface="SimSun" panose="02010600030101010101" pitchFamily="2" charset="-122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SimSun" panose="02010600030101010101" pitchFamily="2" charset="-122"/>
                <a:cs typeface="Poppins" panose="00000500000000000000" pitchFamily="2" charset="0"/>
              </a:rPr>
              <a:t>Co-promoters Rotterdam University of Applied Sciences (RUAS)</a:t>
            </a:r>
          </a:p>
          <a:p>
            <a:pPr marL="0" indent="0">
              <a:buNone/>
            </a:pPr>
            <a:r>
              <a:rPr lang="en-US" sz="2200" i="1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Research Center Innovations in Care</a:t>
            </a:r>
            <a:r>
              <a:rPr lang="en-US" sz="22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SimSun" panose="02010600030101010101" pitchFamily="2" charset="-122"/>
                <a:cs typeface="Poppins" panose="00000500000000000000" pitchFamily="2" charset="0"/>
              </a:rPr>
              <a:t> </a:t>
            </a:r>
            <a:r>
              <a:rPr lang="en-US" b="1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SimSun" panose="02010600030101010101" pitchFamily="2" charset="-122"/>
                <a:cs typeface="Poppins" panose="00000500000000000000" pitchFamily="2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SimSun" panose="02010600030101010101" pitchFamily="2" charset="-122"/>
                <a:cs typeface="Poppins" panose="00000500000000000000" pitchFamily="2" charset="0"/>
              </a:rPr>
              <a:t>Dr. AnneLoes van Staa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SimSun" panose="02010600030101010101" pitchFamily="2" charset="-122"/>
                <a:cs typeface="Poppins" panose="00000500000000000000" pitchFamily="2" charset="0"/>
              </a:rPr>
              <a:t>Dr. Sander Hilberink</a:t>
            </a:r>
            <a:endParaRPr lang="nl-NL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50FB880-54B0-5C49-A716-B71210F3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PhD research Dorine van Namen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243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"/>
    </mc:Choice>
    <mc:Fallback xmlns="">
      <p:transition spd="slow" advTm="109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A0989-A96B-62F1-83D6-42CA8375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AIM</a:t>
            </a:r>
          </a:p>
        </p:txBody>
      </p:sp>
      <p:pic>
        <p:nvPicPr>
          <p:cNvPr id="1026" name="Picture 2" descr="Coronavirus PNG">
            <a:extLst>
              <a:ext uri="{FF2B5EF4-FFF2-40B4-BE49-F238E27FC236}">
                <a16:creationId xmlns:a16="http://schemas.microsoft.com/office/drawing/2014/main" id="{06ABB7FE-9665-B3FD-7F3A-D6B4B6D479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1" r="21748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2E94F2-DF4F-58C4-C1E4-EDD4162A9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  <a:cs typeface="+mn-cs"/>
              </a:rPr>
              <a:t>To examine the impact of the COVID-19 pandemic on stress, health, study experiences, coping strategies, and access to support of students with relatives with addiction problems.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6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7"/>
    </mc:Choice>
    <mc:Fallback xmlns="">
      <p:transition spd="slow" advTm="1152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07408F-B7FD-B934-9B36-456A629B7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/>
              <a:t>30 students </a:t>
            </a:r>
            <a:r>
              <a:rPr lang="en-US" dirty="0"/>
              <a:t>at baseline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/>
              <a:t>4 interview rounds (1 round before Covid-19), 3 during the pandemic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/>
              <a:t>28 students (93%) participated in two interviews, and 24 students (80%) participated in three or four interviews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DE5019-3A1D-6156-E894-7A369FD3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Method: Longitudinal Qualitative Research (3 years)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75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"/>
    </mc:Choice>
    <mc:Fallback xmlns="">
      <p:transition spd="slow" advTm="14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B8CC3E-15CE-6163-99C4-373279B2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30 </a:t>
            </a:r>
            <a:r>
              <a:rPr lang="nl-NL" dirty="0" err="1"/>
              <a:t>students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19 </a:t>
            </a:r>
            <a:r>
              <a:rPr lang="nl-NL" dirty="0" err="1"/>
              <a:t>women</a:t>
            </a:r>
            <a:r>
              <a:rPr lang="nl-NL" dirty="0"/>
              <a:t>, 11 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Substance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, but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gambling</a:t>
            </a:r>
            <a:r>
              <a:rPr lang="nl-NL" dirty="0"/>
              <a:t> and </a:t>
            </a:r>
            <a:r>
              <a:rPr lang="nl-NL" dirty="0" err="1"/>
              <a:t>sex</a:t>
            </a:r>
            <a:r>
              <a:rPr lang="nl-NL" dirty="0"/>
              <a:t> </a:t>
            </a:r>
            <a:r>
              <a:rPr lang="nl-NL" dirty="0" err="1"/>
              <a:t>addiction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19 </a:t>
            </a:r>
            <a:r>
              <a:rPr lang="en-US" dirty="0"/>
              <a:t>studies. Overrepresentation in social work, art education, and teacher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 lived in same house as relative(s)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Average</a:t>
            </a:r>
            <a:r>
              <a:rPr lang="nl-NL" dirty="0"/>
              <a:t> of 3.6 </a:t>
            </a:r>
            <a:r>
              <a:rPr lang="nl-NL" dirty="0" err="1"/>
              <a:t>relatives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addiction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; 1.9 in </a:t>
            </a:r>
            <a:r>
              <a:rPr lang="nl-NL" dirty="0" err="1"/>
              <a:t>nuclear</a:t>
            </a:r>
            <a:r>
              <a:rPr lang="nl-NL" dirty="0"/>
              <a:t> family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 25 of the 30 students, the parents were divorced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nl-NL" dirty="0"/>
              <a:t> lost </a:t>
            </a:r>
            <a:r>
              <a:rPr lang="nl-NL" dirty="0" err="1"/>
              <a:t>relatives</a:t>
            </a:r>
            <a:r>
              <a:rPr lang="nl-NL" dirty="0"/>
              <a:t> </a:t>
            </a:r>
            <a:r>
              <a:rPr lang="nl-NL" dirty="0" err="1"/>
              <a:t>due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addiction</a:t>
            </a:r>
            <a:r>
              <a:rPr lang="nl-NL" dirty="0"/>
              <a:t> </a:t>
            </a:r>
            <a:r>
              <a:rPr lang="nl-NL" dirty="0" err="1"/>
              <a:t>problems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 </a:t>
            </a:r>
            <a:r>
              <a:rPr lang="nl-NL" dirty="0" err="1"/>
              <a:t>Muslim</a:t>
            </a:r>
            <a:r>
              <a:rPr lang="nl-NL" dirty="0"/>
              <a:t> or </a:t>
            </a:r>
            <a:r>
              <a:rPr lang="nl-NL" dirty="0" err="1"/>
              <a:t>Hindu</a:t>
            </a:r>
            <a:r>
              <a:rPr lang="nl-NL" dirty="0"/>
              <a:t>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among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participants</a:t>
            </a:r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D4748E-33D5-27BF-43A6-93F64B43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Population qualitative research, baseline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1905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401C3F-D767-4C2E-32CB-F3845E313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Living situation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Increase in substance use of relatives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Increase in violence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“It got worse during the pandemic. She had less and less time [to drink] because my stepfather was at home. So, then all of a sudden she started using fifty percent vodka. So, it all happened much faster and it was much more intense. And that lying and cheating got more and more intense too.”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C00000"/>
                </a:solidFill>
              </a:rPr>
              <a:t>(3rd interview, woman, 23yo)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“Especially when I had to stay at home, the bomb burst. It was a war zone here. There was no escape. It was a disaster for me to be at home. He [partner] kicked the shit out of everything and smashed the furniture to pieces. He just flew into a rage.”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C00000"/>
                </a:solidFill>
              </a:rPr>
              <a:t>(2</a:t>
            </a:r>
            <a:r>
              <a:rPr lang="en-US" sz="1800" baseline="30000" dirty="0">
                <a:solidFill>
                  <a:srgbClr val="C00000"/>
                </a:solidFill>
              </a:rPr>
              <a:t>nd</a:t>
            </a:r>
            <a:r>
              <a:rPr lang="en-US" sz="1800" dirty="0">
                <a:solidFill>
                  <a:srgbClr val="C00000"/>
                </a:solidFill>
              </a:rPr>
              <a:t> interview, woman, 25yo)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DA444E-B444-5DFC-33B7-D0FE0C46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Increase in stress</a:t>
            </a:r>
            <a:endParaRPr lang="nl-NL" sz="3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8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"/>
    </mc:Choice>
    <mc:Fallback xmlns="">
      <p:transition spd="slow" advTm="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C697EC-5E6D-B919-4F0C-6346AB8FA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Pre-existing health problems 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“For me, it’s very hard to be alone, I am always looking for other people. I feel lonely and isolated. And that gives me extra anxiety and stress.” </a:t>
            </a:r>
          </a:p>
          <a:p>
            <a:pPr algn="ctr"/>
            <a:r>
              <a:rPr lang="en-US" sz="1500" dirty="0">
                <a:solidFill>
                  <a:srgbClr val="C00000"/>
                </a:solidFill>
              </a:rPr>
              <a:t>(2</a:t>
            </a:r>
            <a:r>
              <a:rPr lang="en-US" sz="1500" baseline="30000" dirty="0">
                <a:solidFill>
                  <a:srgbClr val="C00000"/>
                </a:solidFill>
              </a:rPr>
              <a:t>nd</a:t>
            </a:r>
            <a:r>
              <a:rPr lang="en-US" sz="1500" dirty="0">
                <a:solidFill>
                  <a:srgbClr val="C00000"/>
                </a:solidFill>
              </a:rPr>
              <a:t> interview, woman, 24yo) 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“The way I see it now is that throwing myself into a routine, planning everything, made me feel like my core was healing. But when COVID-19 threw me out of that routine, then that whole house of cards collapsed, and I found out that my core did not heal at all.”</a:t>
            </a:r>
          </a:p>
          <a:p>
            <a:pPr algn="ctr"/>
            <a:r>
              <a:rPr lang="en-US" sz="1500" i="1" dirty="0">
                <a:solidFill>
                  <a:srgbClr val="C00000"/>
                </a:solidFill>
              </a:rPr>
              <a:t>(3rd interview, man, 26yo)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474955-C220-FCB5-FADB-3784E74B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en-US" sz="3600" b="1" dirty="0">
                <a:solidFill>
                  <a:prstClr val="white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Increase in strain</a:t>
            </a:r>
            <a:br>
              <a:rPr lang="nl-NL" dirty="0"/>
            </a:br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7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"/>
    </mc:Choice>
    <mc:Fallback xmlns="">
      <p:transition spd="slow" advTm="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991FA-F52C-B014-AC7A-98EC07317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Substance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of </a:t>
            </a:r>
            <a:r>
              <a:rPr lang="nl-NL" dirty="0" err="1"/>
              <a:t>participants</a:t>
            </a:r>
            <a:endParaRPr lang="nl-NL" dirty="0"/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“Alcohol dragged me through COVID-19. After work, we'd have a nice glass of wine and we continued to drink the whole evening; basically, we did that every day.”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(2nd interview, woman, 25yo) </a:t>
            </a:r>
            <a:endParaRPr lang="nl-NL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Studying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home</a:t>
            </a:r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“My room is too small for a desk. The only good place to study is the living room. But a lot is happening there and more noise. Otherwise, I have to lie on my bed to study, and, well, that's not an active study position.”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(2nd interview, man, 21 </a:t>
            </a:r>
            <a:r>
              <a:rPr lang="en-US" sz="1400" dirty="0" err="1">
                <a:solidFill>
                  <a:srgbClr val="C00000"/>
                </a:solidFill>
              </a:rPr>
              <a:t>yo</a:t>
            </a:r>
            <a:r>
              <a:rPr lang="en-US" sz="1400" dirty="0">
                <a:solidFill>
                  <a:srgbClr val="C000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E528A-965D-E750-0C61-A18D96BA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Increase in strain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25961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4"/>
    </mc:Choice>
    <mc:Fallback xmlns="">
      <p:transition spd="slow" advTm="1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8DC30D-B320-4079-46A2-A1EC42A07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Diminishing addiction problems of relatives 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“In my environment, everyone is doing better. I don’t know how. I think COVID-19 makes them calmer, and more self-caring. They have less stress. I thought it would get worse because of that boredom, but the opposite is true.” 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C00000"/>
                </a:solidFill>
              </a:rPr>
              <a:t>(3rd interview, man, 24yo) </a:t>
            </a:r>
          </a:p>
          <a:p>
            <a:r>
              <a:rPr lang="en-US" dirty="0"/>
              <a:t>Less social pressure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C00000"/>
                </a:solidFill>
              </a:rPr>
              <a:t>“COVID-19 is the best thing that could have happened to me. I was forced to focus on myself. I needed that.” 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rgbClr val="C00000"/>
                </a:solidFill>
              </a:rPr>
              <a:t>(2nd interview, woman, 27yo)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r>
              <a:rPr lang="en-US" dirty="0"/>
              <a:t>Studying from home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0AA5F-B270-6428-0B24-6A1A69D0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</a:t>
            </a:r>
            <a:r>
              <a:rPr lang="en-US" sz="32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crease in stress and strain</a:t>
            </a:r>
            <a:endParaRPr lang="nl-NL" sz="3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1149</Words>
  <Application>Microsoft Office PowerPoint</Application>
  <PresentationFormat>Widescreen</PresentationFormat>
  <Paragraphs>120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Poppins</vt:lpstr>
      <vt:lpstr>Wingdings</vt:lpstr>
      <vt:lpstr>Kantoorthema</vt:lpstr>
      <vt:lpstr>Impact of the COVID-19 Pandemic on Students with Relatives with Addiction Problems A Longitudinal Qualitative Study</vt:lpstr>
      <vt:lpstr>PhD research Dorine van Namen</vt:lpstr>
      <vt:lpstr>AIM</vt:lpstr>
      <vt:lpstr> Method: Longitudinal Qualitative Research (3 years) </vt:lpstr>
      <vt:lpstr>Population qualitative research, baseline</vt:lpstr>
      <vt:lpstr>Increase in stress</vt:lpstr>
      <vt:lpstr> Increase in strain </vt:lpstr>
      <vt:lpstr>Increase in strain</vt:lpstr>
      <vt:lpstr>Decrease in stress and strain</vt:lpstr>
      <vt:lpstr>Coping strategies</vt:lpstr>
      <vt:lpstr>Access to social, professional, and educational support</vt:lpstr>
      <vt:lpstr>Access to social, professional, and educational support</vt:lpstr>
      <vt:lpstr>Longitudinal aspects</vt:lpstr>
      <vt:lpstr>Publication</vt:lpstr>
      <vt:lpstr> Dorine van Namen, d.m.van.namen@hr.nl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Bok, D. (Daniel)</dc:creator>
  <cp:lastModifiedBy>Namen, D.M. van (Dorine)</cp:lastModifiedBy>
  <cp:revision>16</cp:revision>
  <dcterms:created xsi:type="dcterms:W3CDTF">2021-01-19T08:17:08Z</dcterms:created>
  <dcterms:modified xsi:type="dcterms:W3CDTF">2023-06-18T06:16:11Z</dcterms:modified>
</cp:coreProperties>
</file>