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3" r:id="rId4"/>
    <p:sldMasterId id="2147483688" r:id="rId5"/>
    <p:sldMasterId id="2147483714" r:id="rId6"/>
  </p:sldMasterIdLst>
  <p:notesMasterIdLst>
    <p:notesMasterId r:id="rId15"/>
  </p:notesMasterIdLst>
  <p:handoutMasterIdLst>
    <p:handoutMasterId r:id="rId16"/>
  </p:handoutMasterIdLst>
  <p:sldIdLst>
    <p:sldId id="315" r:id="rId7"/>
    <p:sldId id="994" r:id="rId8"/>
    <p:sldId id="999" r:id="rId9"/>
    <p:sldId id="620" r:id="rId10"/>
    <p:sldId id="995" r:id="rId11"/>
    <p:sldId id="354" r:id="rId12"/>
    <p:sldId id="997" r:id="rId13"/>
    <p:sldId id="998" r:id="rId14"/>
  </p:sldIdLst>
  <p:sldSz cx="9144000" cy="5143500" type="screen16x9"/>
  <p:notesSz cx="7315200" cy="96012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Didact Gothic" panose="00000500000000000000" pitchFamily="2" charset="0"/>
      <p:regular r:id="rId21"/>
    </p:embeddedFont>
    <p:embeddedFont>
      <p:font typeface="Montserrat Black" panose="00000A00000000000000" pitchFamily="2" charset="0"/>
      <p:bold r:id="rId22"/>
      <p:italic r:id="rId23"/>
      <p:boldItalic r:id="rId24"/>
    </p:embeddedFont>
    <p:embeddedFont>
      <p:font typeface="Rajdhani" panose="020B060402020202020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ulieu, Myriam" initials="BM" lastIdx="6" clrIdx="0">
    <p:extLst>
      <p:ext uri="{19B8F6BF-5375-455C-9EA6-DF929625EA0E}">
        <p15:presenceInfo xmlns:p15="http://schemas.microsoft.com/office/powerpoint/2012/main" userId="Beaulieu, Myria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8A12"/>
    <a:srgbClr val="B98B70"/>
    <a:srgbClr val="F7F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D70A65-55DC-452B-9D76-6EFDDD93027C}">
  <a:tblStyle styleId="{32D70A65-55DC-452B-9D76-6EFDDD9302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64" autoAdjust="0"/>
    <p:restoredTop sz="93792" autoAdjust="0"/>
  </p:normalViewPr>
  <p:slideViewPr>
    <p:cSldViewPr snapToGrid="0">
      <p:cViewPr varScale="1">
        <p:scale>
          <a:sx n="108" d="100"/>
          <a:sy n="108" d="100"/>
        </p:scale>
        <p:origin x="69" y="3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1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8.fntdata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6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5107" tIns="47553" rIns="95107" bIns="47553" rtlCol="0" anchor="b"/>
          <a:lstStyle>
            <a:lvl1pPr algn="l">
              <a:defRPr sz="1200"/>
            </a:lvl1pPr>
          </a:lstStyle>
          <a:p>
            <a:r>
              <a:rPr lang="fr-CA"/>
              <a:t>section 1 mise en contexte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1726"/>
          </a:xfrm>
          <a:prstGeom prst="rect">
            <a:avLst/>
          </a:prstGeom>
        </p:spPr>
        <p:txBody>
          <a:bodyPr vert="horz" lIns="95107" tIns="47553" rIns="95107" bIns="47553" rtlCol="0" anchor="b"/>
          <a:lstStyle>
            <a:lvl1pPr algn="r">
              <a:defRPr sz="1200"/>
            </a:lvl1pPr>
          </a:lstStyle>
          <a:p>
            <a:fld id="{5B4EBC77-9D35-491E-854A-59F8AC6FECEF}" type="slidenum">
              <a:rPr lang="fr-CA" smtClean="0"/>
              <a:t>‹#›</a:t>
            </a:fld>
            <a:endParaRPr lang="fr-CA" dirty="0"/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>
          <a:xfrm rot="16200000">
            <a:off x="-1401247" y="3995024"/>
            <a:ext cx="3169920" cy="481726"/>
          </a:xfrm>
          <a:prstGeom prst="rect">
            <a:avLst/>
          </a:prstGeom>
        </p:spPr>
        <p:txBody>
          <a:bodyPr vert="horz" lIns="95107" tIns="47553" rIns="95107" bIns="47553" rtlCol="0" anchor="b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CA" sz="1600" dirty="0"/>
              <a:t>TCI-D mai 2022</a:t>
            </a:r>
          </a:p>
        </p:txBody>
      </p:sp>
    </p:spTree>
    <p:extLst>
      <p:ext uri="{BB962C8B-B14F-4D97-AF65-F5344CB8AC3E}">
        <p14:creationId xmlns:p14="http://schemas.microsoft.com/office/powerpoint/2010/main" val="13611004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92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91" tIns="95091" rIns="95091" bIns="95091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79673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23091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9489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57175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41990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2030400" y="2409982"/>
            <a:ext cx="5076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2" hasCustomPrompt="1"/>
          </p:nvPr>
        </p:nvSpPr>
        <p:spPr>
          <a:xfrm>
            <a:off x="2030550" y="1344554"/>
            <a:ext cx="5076000" cy="9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7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2030250" y="3279469"/>
            <a:ext cx="5076000" cy="2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7B96-1D11-4D8B-B80B-59BCBF92FAF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20069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7B96-1D11-4D8B-B80B-59BCBF92FAF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94661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7B96-1D11-4D8B-B80B-59BCBF92FAF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68236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7B96-1D11-4D8B-B80B-59BCBF92FAF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56705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7B96-1D11-4D8B-B80B-59BCBF92FAF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41994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" y="14"/>
            <a:ext cx="9143895" cy="5143561"/>
            <a:chOff x="239300" y="839525"/>
            <a:chExt cx="7160450" cy="4038600"/>
          </a:xfrm>
        </p:grpSpPr>
        <p:sp>
          <p:nvSpPr>
            <p:cNvPr id="10" name="Google Shape;10;p2"/>
            <p:cNvSpPr/>
            <p:nvPr/>
          </p:nvSpPr>
          <p:spPr>
            <a:xfrm>
              <a:off x="239300" y="1124075"/>
              <a:ext cx="7160450" cy="9550"/>
            </a:xfrm>
            <a:custGeom>
              <a:avLst/>
              <a:gdLst/>
              <a:ahLst/>
              <a:cxnLst/>
              <a:rect l="l" t="t" r="r" b="b"/>
              <a:pathLst>
                <a:path w="286418" h="382" extrusionOk="0">
                  <a:moveTo>
                    <a:pt x="71664" y="1"/>
                  </a:moveTo>
                  <a:lnTo>
                    <a:pt x="108" y="84"/>
                  </a:lnTo>
                  <a:cubicBezTo>
                    <a:pt x="48" y="84"/>
                    <a:pt x="1" y="132"/>
                    <a:pt x="1" y="191"/>
                  </a:cubicBezTo>
                  <a:cubicBezTo>
                    <a:pt x="1" y="251"/>
                    <a:pt x="48" y="286"/>
                    <a:pt x="108" y="286"/>
                  </a:cubicBezTo>
                  <a:lnTo>
                    <a:pt x="17979" y="334"/>
                  </a:lnTo>
                  <a:lnTo>
                    <a:pt x="35862" y="346"/>
                  </a:lnTo>
                  <a:lnTo>
                    <a:pt x="71641" y="382"/>
                  </a:lnTo>
                  <a:lnTo>
                    <a:pt x="143197" y="322"/>
                  </a:lnTo>
                  <a:lnTo>
                    <a:pt x="178975" y="286"/>
                  </a:lnTo>
                  <a:lnTo>
                    <a:pt x="214754" y="286"/>
                  </a:lnTo>
                  <a:lnTo>
                    <a:pt x="286310" y="298"/>
                  </a:lnTo>
                  <a:cubicBezTo>
                    <a:pt x="286370" y="298"/>
                    <a:pt x="286417" y="263"/>
                    <a:pt x="286417" y="203"/>
                  </a:cubicBezTo>
                  <a:cubicBezTo>
                    <a:pt x="286417" y="143"/>
                    <a:pt x="286370" y="96"/>
                    <a:pt x="286310" y="96"/>
                  </a:cubicBezTo>
                  <a:lnTo>
                    <a:pt x="143221" y="24"/>
                  </a:lnTo>
                  <a:lnTo>
                    <a:pt x="71664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39300" y="1411625"/>
              <a:ext cx="7160450" cy="9250"/>
            </a:xfrm>
            <a:custGeom>
              <a:avLst/>
              <a:gdLst/>
              <a:ahLst/>
              <a:cxnLst/>
              <a:rect l="l" t="t" r="r" b="b"/>
              <a:pathLst>
                <a:path w="286418" h="370" extrusionOk="0">
                  <a:moveTo>
                    <a:pt x="71664" y="0"/>
                  </a:moveTo>
                  <a:lnTo>
                    <a:pt x="108" y="71"/>
                  </a:lnTo>
                  <a:cubicBezTo>
                    <a:pt x="48" y="71"/>
                    <a:pt x="1" y="119"/>
                    <a:pt x="1" y="179"/>
                  </a:cubicBezTo>
                  <a:cubicBezTo>
                    <a:pt x="1" y="226"/>
                    <a:pt x="48" y="274"/>
                    <a:pt x="108" y="274"/>
                  </a:cubicBezTo>
                  <a:lnTo>
                    <a:pt x="17991" y="321"/>
                  </a:lnTo>
                  <a:lnTo>
                    <a:pt x="35862" y="333"/>
                  </a:lnTo>
                  <a:lnTo>
                    <a:pt x="71641" y="369"/>
                  </a:lnTo>
                  <a:lnTo>
                    <a:pt x="143197" y="310"/>
                  </a:lnTo>
                  <a:lnTo>
                    <a:pt x="178975" y="274"/>
                  </a:lnTo>
                  <a:lnTo>
                    <a:pt x="214754" y="274"/>
                  </a:lnTo>
                  <a:lnTo>
                    <a:pt x="286310" y="286"/>
                  </a:lnTo>
                  <a:cubicBezTo>
                    <a:pt x="286370" y="286"/>
                    <a:pt x="286417" y="250"/>
                    <a:pt x="286417" y="191"/>
                  </a:cubicBezTo>
                  <a:cubicBezTo>
                    <a:pt x="286417" y="131"/>
                    <a:pt x="286370" y="83"/>
                    <a:pt x="286310" y="83"/>
                  </a:cubicBezTo>
                  <a:lnTo>
                    <a:pt x="143221" y="12"/>
                  </a:lnTo>
                  <a:lnTo>
                    <a:pt x="71664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39300" y="1698850"/>
              <a:ext cx="7160450" cy="9250"/>
            </a:xfrm>
            <a:custGeom>
              <a:avLst/>
              <a:gdLst/>
              <a:ahLst/>
              <a:cxnLst/>
              <a:rect l="l" t="t" r="r" b="b"/>
              <a:pathLst>
                <a:path w="286418" h="370" extrusionOk="0">
                  <a:moveTo>
                    <a:pt x="71664" y="1"/>
                  </a:moveTo>
                  <a:lnTo>
                    <a:pt x="108" y="72"/>
                  </a:lnTo>
                  <a:cubicBezTo>
                    <a:pt x="48" y="72"/>
                    <a:pt x="1" y="120"/>
                    <a:pt x="1" y="179"/>
                  </a:cubicBezTo>
                  <a:cubicBezTo>
                    <a:pt x="1" y="239"/>
                    <a:pt x="48" y="274"/>
                    <a:pt x="108" y="274"/>
                  </a:cubicBezTo>
                  <a:lnTo>
                    <a:pt x="17979" y="322"/>
                  </a:lnTo>
                  <a:lnTo>
                    <a:pt x="35862" y="334"/>
                  </a:lnTo>
                  <a:lnTo>
                    <a:pt x="71641" y="370"/>
                  </a:lnTo>
                  <a:lnTo>
                    <a:pt x="143197" y="310"/>
                  </a:lnTo>
                  <a:lnTo>
                    <a:pt x="178975" y="274"/>
                  </a:lnTo>
                  <a:lnTo>
                    <a:pt x="214754" y="274"/>
                  </a:lnTo>
                  <a:lnTo>
                    <a:pt x="286310" y="286"/>
                  </a:lnTo>
                  <a:cubicBezTo>
                    <a:pt x="286370" y="286"/>
                    <a:pt x="286417" y="251"/>
                    <a:pt x="286417" y="191"/>
                  </a:cubicBezTo>
                  <a:cubicBezTo>
                    <a:pt x="286417" y="131"/>
                    <a:pt x="286370" y="84"/>
                    <a:pt x="286310" y="84"/>
                  </a:cubicBezTo>
                  <a:lnTo>
                    <a:pt x="143221" y="12"/>
                  </a:lnTo>
                  <a:lnTo>
                    <a:pt x="71664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9300" y="1986100"/>
              <a:ext cx="7160450" cy="9250"/>
            </a:xfrm>
            <a:custGeom>
              <a:avLst/>
              <a:gdLst/>
              <a:ahLst/>
              <a:cxnLst/>
              <a:rect l="l" t="t" r="r" b="b"/>
              <a:pathLst>
                <a:path w="286418" h="370" extrusionOk="0">
                  <a:moveTo>
                    <a:pt x="71664" y="0"/>
                  </a:moveTo>
                  <a:lnTo>
                    <a:pt x="108" y="71"/>
                  </a:lnTo>
                  <a:cubicBezTo>
                    <a:pt x="48" y="71"/>
                    <a:pt x="1" y="119"/>
                    <a:pt x="1" y="179"/>
                  </a:cubicBezTo>
                  <a:cubicBezTo>
                    <a:pt x="1" y="238"/>
                    <a:pt x="48" y="274"/>
                    <a:pt x="108" y="274"/>
                  </a:cubicBezTo>
                  <a:lnTo>
                    <a:pt x="17979" y="321"/>
                  </a:lnTo>
                  <a:lnTo>
                    <a:pt x="35862" y="333"/>
                  </a:lnTo>
                  <a:lnTo>
                    <a:pt x="71641" y="369"/>
                  </a:lnTo>
                  <a:lnTo>
                    <a:pt x="143197" y="310"/>
                  </a:lnTo>
                  <a:lnTo>
                    <a:pt x="178975" y="274"/>
                  </a:lnTo>
                  <a:lnTo>
                    <a:pt x="214754" y="274"/>
                  </a:lnTo>
                  <a:lnTo>
                    <a:pt x="286310" y="298"/>
                  </a:lnTo>
                  <a:cubicBezTo>
                    <a:pt x="286370" y="298"/>
                    <a:pt x="286417" y="250"/>
                    <a:pt x="286417" y="191"/>
                  </a:cubicBezTo>
                  <a:cubicBezTo>
                    <a:pt x="286417" y="131"/>
                    <a:pt x="286370" y="83"/>
                    <a:pt x="286310" y="83"/>
                  </a:cubicBezTo>
                  <a:lnTo>
                    <a:pt x="143221" y="12"/>
                  </a:lnTo>
                  <a:lnTo>
                    <a:pt x="71664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39300" y="2273325"/>
              <a:ext cx="7160450" cy="9250"/>
            </a:xfrm>
            <a:custGeom>
              <a:avLst/>
              <a:gdLst/>
              <a:ahLst/>
              <a:cxnLst/>
              <a:rect l="l" t="t" r="r" b="b"/>
              <a:pathLst>
                <a:path w="286418" h="370" extrusionOk="0">
                  <a:moveTo>
                    <a:pt x="71664" y="1"/>
                  </a:moveTo>
                  <a:lnTo>
                    <a:pt x="108" y="72"/>
                  </a:lnTo>
                  <a:cubicBezTo>
                    <a:pt x="48" y="72"/>
                    <a:pt x="1" y="120"/>
                    <a:pt x="1" y="179"/>
                  </a:cubicBezTo>
                  <a:cubicBezTo>
                    <a:pt x="1" y="239"/>
                    <a:pt x="48" y="274"/>
                    <a:pt x="108" y="274"/>
                  </a:cubicBezTo>
                  <a:lnTo>
                    <a:pt x="17979" y="322"/>
                  </a:lnTo>
                  <a:lnTo>
                    <a:pt x="35862" y="334"/>
                  </a:lnTo>
                  <a:lnTo>
                    <a:pt x="71641" y="370"/>
                  </a:lnTo>
                  <a:lnTo>
                    <a:pt x="143197" y="310"/>
                  </a:lnTo>
                  <a:lnTo>
                    <a:pt x="178975" y="274"/>
                  </a:lnTo>
                  <a:lnTo>
                    <a:pt x="214754" y="274"/>
                  </a:lnTo>
                  <a:lnTo>
                    <a:pt x="286310" y="298"/>
                  </a:lnTo>
                  <a:cubicBezTo>
                    <a:pt x="286370" y="298"/>
                    <a:pt x="286417" y="251"/>
                    <a:pt x="286417" y="191"/>
                  </a:cubicBezTo>
                  <a:cubicBezTo>
                    <a:pt x="286417" y="132"/>
                    <a:pt x="286370" y="84"/>
                    <a:pt x="286310" y="84"/>
                  </a:cubicBezTo>
                  <a:lnTo>
                    <a:pt x="143221" y="12"/>
                  </a:lnTo>
                  <a:lnTo>
                    <a:pt x="71664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39300" y="2560575"/>
              <a:ext cx="7160450" cy="8950"/>
            </a:xfrm>
            <a:custGeom>
              <a:avLst/>
              <a:gdLst/>
              <a:ahLst/>
              <a:cxnLst/>
              <a:rect l="l" t="t" r="r" b="b"/>
              <a:pathLst>
                <a:path w="286418" h="358" extrusionOk="0">
                  <a:moveTo>
                    <a:pt x="71664" y="0"/>
                  </a:moveTo>
                  <a:lnTo>
                    <a:pt x="108" y="71"/>
                  </a:lnTo>
                  <a:cubicBezTo>
                    <a:pt x="103" y="70"/>
                    <a:pt x="97" y="70"/>
                    <a:pt x="93" y="70"/>
                  </a:cubicBezTo>
                  <a:cubicBezTo>
                    <a:pt x="40" y="70"/>
                    <a:pt x="1" y="124"/>
                    <a:pt x="1" y="179"/>
                  </a:cubicBezTo>
                  <a:cubicBezTo>
                    <a:pt x="1" y="238"/>
                    <a:pt x="48" y="274"/>
                    <a:pt x="108" y="274"/>
                  </a:cubicBezTo>
                  <a:lnTo>
                    <a:pt x="17991" y="310"/>
                  </a:lnTo>
                  <a:lnTo>
                    <a:pt x="35886" y="322"/>
                  </a:lnTo>
                  <a:lnTo>
                    <a:pt x="71664" y="357"/>
                  </a:lnTo>
                  <a:lnTo>
                    <a:pt x="143197" y="310"/>
                  </a:lnTo>
                  <a:lnTo>
                    <a:pt x="178975" y="274"/>
                  </a:lnTo>
                  <a:lnTo>
                    <a:pt x="214754" y="274"/>
                  </a:lnTo>
                  <a:lnTo>
                    <a:pt x="286310" y="298"/>
                  </a:lnTo>
                  <a:cubicBezTo>
                    <a:pt x="286370" y="298"/>
                    <a:pt x="286417" y="250"/>
                    <a:pt x="286417" y="191"/>
                  </a:cubicBezTo>
                  <a:cubicBezTo>
                    <a:pt x="286417" y="131"/>
                    <a:pt x="286370" y="83"/>
                    <a:pt x="286310" y="83"/>
                  </a:cubicBezTo>
                  <a:lnTo>
                    <a:pt x="143221" y="12"/>
                  </a:lnTo>
                  <a:lnTo>
                    <a:pt x="71664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9300" y="2847200"/>
              <a:ext cx="7160450" cy="9550"/>
            </a:xfrm>
            <a:custGeom>
              <a:avLst/>
              <a:gdLst/>
              <a:ahLst/>
              <a:cxnLst/>
              <a:rect l="l" t="t" r="r" b="b"/>
              <a:pathLst>
                <a:path w="286418" h="382" extrusionOk="0">
                  <a:moveTo>
                    <a:pt x="71664" y="1"/>
                  </a:moveTo>
                  <a:lnTo>
                    <a:pt x="108" y="84"/>
                  </a:lnTo>
                  <a:cubicBezTo>
                    <a:pt x="48" y="84"/>
                    <a:pt x="1" y="144"/>
                    <a:pt x="1" y="203"/>
                  </a:cubicBezTo>
                  <a:cubicBezTo>
                    <a:pt x="1" y="263"/>
                    <a:pt x="48" y="298"/>
                    <a:pt x="108" y="298"/>
                  </a:cubicBezTo>
                  <a:lnTo>
                    <a:pt x="17991" y="346"/>
                  </a:lnTo>
                  <a:lnTo>
                    <a:pt x="35886" y="346"/>
                  </a:lnTo>
                  <a:lnTo>
                    <a:pt x="71641" y="382"/>
                  </a:lnTo>
                  <a:lnTo>
                    <a:pt x="143197" y="322"/>
                  </a:lnTo>
                  <a:lnTo>
                    <a:pt x="178975" y="286"/>
                  </a:lnTo>
                  <a:lnTo>
                    <a:pt x="214754" y="286"/>
                  </a:lnTo>
                  <a:lnTo>
                    <a:pt x="286310" y="298"/>
                  </a:lnTo>
                  <a:cubicBezTo>
                    <a:pt x="286370" y="298"/>
                    <a:pt x="286417" y="263"/>
                    <a:pt x="286417" y="203"/>
                  </a:cubicBezTo>
                  <a:cubicBezTo>
                    <a:pt x="286417" y="144"/>
                    <a:pt x="286370" y="96"/>
                    <a:pt x="286310" y="96"/>
                  </a:cubicBezTo>
                  <a:lnTo>
                    <a:pt x="143221" y="25"/>
                  </a:lnTo>
                  <a:lnTo>
                    <a:pt x="71664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39300" y="3134450"/>
              <a:ext cx="7160450" cy="9550"/>
            </a:xfrm>
            <a:custGeom>
              <a:avLst/>
              <a:gdLst/>
              <a:ahLst/>
              <a:cxnLst/>
              <a:rect l="l" t="t" r="r" b="b"/>
              <a:pathLst>
                <a:path w="286418" h="382" extrusionOk="0">
                  <a:moveTo>
                    <a:pt x="71664" y="0"/>
                  </a:moveTo>
                  <a:lnTo>
                    <a:pt x="108" y="84"/>
                  </a:lnTo>
                  <a:cubicBezTo>
                    <a:pt x="48" y="84"/>
                    <a:pt x="1" y="131"/>
                    <a:pt x="1" y="191"/>
                  </a:cubicBezTo>
                  <a:cubicBezTo>
                    <a:pt x="1" y="262"/>
                    <a:pt x="48" y="298"/>
                    <a:pt x="108" y="298"/>
                  </a:cubicBezTo>
                  <a:lnTo>
                    <a:pt x="17979" y="334"/>
                  </a:lnTo>
                  <a:lnTo>
                    <a:pt x="35862" y="346"/>
                  </a:lnTo>
                  <a:lnTo>
                    <a:pt x="71641" y="381"/>
                  </a:lnTo>
                  <a:lnTo>
                    <a:pt x="143197" y="322"/>
                  </a:lnTo>
                  <a:lnTo>
                    <a:pt x="178975" y="286"/>
                  </a:lnTo>
                  <a:lnTo>
                    <a:pt x="214754" y="286"/>
                  </a:lnTo>
                  <a:lnTo>
                    <a:pt x="286310" y="298"/>
                  </a:lnTo>
                  <a:cubicBezTo>
                    <a:pt x="286370" y="298"/>
                    <a:pt x="286417" y="262"/>
                    <a:pt x="286417" y="203"/>
                  </a:cubicBezTo>
                  <a:cubicBezTo>
                    <a:pt x="286417" y="131"/>
                    <a:pt x="286370" y="95"/>
                    <a:pt x="286310" y="95"/>
                  </a:cubicBezTo>
                  <a:lnTo>
                    <a:pt x="143221" y="24"/>
                  </a:lnTo>
                  <a:lnTo>
                    <a:pt x="71664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9300" y="3421675"/>
              <a:ext cx="7160450" cy="9550"/>
            </a:xfrm>
            <a:custGeom>
              <a:avLst/>
              <a:gdLst/>
              <a:ahLst/>
              <a:cxnLst/>
              <a:rect l="l" t="t" r="r" b="b"/>
              <a:pathLst>
                <a:path w="286418" h="382" extrusionOk="0">
                  <a:moveTo>
                    <a:pt x="71664" y="1"/>
                  </a:moveTo>
                  <a:lnTo>
                    <a:pt x="108" y="84"/>
                  </a:lnTo>
                  <a:cubicBezTo>
                    <a:pt x="48" y="84"/>
                    <a:pt x="1" y="120"/>
                    <a:pt x="1" y="203"/>
                  </a:cubicBezTo>
                  <a:cubicBezTo>
                    <a:pt x="1" y="263"/>
                    <a:pt x="48" y="298"/>
                    <a:pt x="108" y="298"/>
                  </a:cubicBezTo>
                  <a:lnTo>
                    <a:pt x="17979" y="334"/>
                  </a:lnTo>
                  <a:lnTo>
                    <a:pt x="35862" y="346"/>
                  </a:lnTo>
                  <a:lnTo>
                    <a:pt x="71641" y="382"/>
                  </a:lnTo>
                  <a:lnTo>
                    <a:pt x="143197" y="322"/>
                  </a:lnTo>
                  <a:lnTo>
                    <a:pt x="178975" y="287"/>
                  </a:lnTo>
                  <a:lnTo>
                    <a:pt x="214754" y="287"/>
                  </a:lnTo>
                  <a:lnTo>
                    <a:pt x="286310" y="298"/>
                  </a:lnTo>
                  <a:cubicBezTo>
                    <a:pt x="286370" y="298"/>
                    <a:pt x="286417" y="263"/>
                    <a:pt x="286417" y="203"/>
                  </a:cubicBezTo>
                  <a:cubicBezTo>
                    <a:pt x="286417" y="144"/>
                    <a:pt x="286370" y="96"/>
                    <a:pt x="286310" y="96"/>
                  </a:cubicBezTo>
                  <a:lnTo>
                    <a:pt x="143221" y="25"/>
                  </a:lnTo>
                  <a:lnTo>
                    <a:pt x="71664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334400" y="839825"/>
              <a:ext cx="9550" cy="2873000"/>
            </a:xfrm>
            <a:custGeom>
              <a:avLst/>
              <a:gdLst/>
              <a:ahLst/>
              <a:cxnLst/>
              <a:rect l="l" t="t" r="r" b="b"/>
              <a:pathLst>
                <a:path w="382" h="114920" extrusionOk="0">
                  <a:moveTo>
                    <a:pt x="191" y="0"/>
                  </a:moveTo>
                  <a:cubicBezTo>
                    <a:pt x="132" y="0"/>
                    <a:pt x="96" y="48"/>
                    <a:pt x="96" y="107"/>
                  </a:cubicBezTo>
                  <a:lnTo>
                    <a:pt x="49" y="7287"/>
                  </a:lnTo>
                  <a:lnTo>
                    <a:pt x="37" y="14454"/>
                  </a:lnTo>
                  <a:lnTo>
                    <a:pt x="1" y="28789"/>
                  </a:lnTo>
                  <a:lnTo>
                    <a:pt x="60" y="57472"/>
                  </a:lnTo>
                  <a:lnTo>
                    <a:pt x="96" y="71795"/>
                  </a:lnTo>
                  <a:lnTo>
                    <a:pt x="96" y="86130"/>
                  </a:lnTo>
                  <a:lnTo>
                    <a:pt x="84" y="114812"/>
                  </a:lnTo>
                  <a:cubicBezTo>
                    <a:pt x="84" y="114871"/>
                    <a:pt x="120" y="114919"/>
                    <a:pt x="180" y="114919"/>
                  </a:cubicBezTo>
                  <a:cubicBezTo>
                    <a:pt x="239" y="114919"/>
                    <a:pt x="287" y="114871"/>
                    <a:pt x="287" y="114812"/>
                  </a:cubicBezTo>
                  <a:lnTo>
                    <a:pt x="358" y="57472"/>
                  </a:lnTo>
                  <a:lnTo>
                    <a:pt x="382" y="28789"/>
                  </a:lnTo>
                  <a:lnTo>
                    <a:pt x="299" y="107"/>
                  </a:lnTo>
                  <a:cubicBezTo>
                    <a:pt x="299" y="48"/>
                    <a:pt x="263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054625" y="839825"/>
              <a:ext cx="9550" cy="2873000"/>
            </a:xfrm>
            <a:custGeom>
              <a:avLst/>
              <a:gdLst/>
              <a:ahLst/>
              <a:cxnLst/>
              <a:rect l="l" t="t" r="r" b="b"/>
              <a:pathLst>
                <a:path w="382" h="114920" extrusionOk="0">
                  <a:moveTo>
                    <a:pt x="191" y="0"/>
                  </a:moveTo>
                  <a:cubicBezTo>
                    <a:pt x="131" y="0"/>
                    <a:pt x="95" y="48"/>
                    <a:pt x="95" y="107"/>
                  </a:cubicBezTo>
                  <a:lnTo>
                    <a:pt x="48" y="7287"/>
                  </a:lnTo>
                  <a:lnTo>
                    <a:pt x="36" y="14454"/>
                  </a:lnTo>
                  <a:lnTo>
                    <a:pt x="0" y="28789"/>
                  </a:lnTo>
                  <a:lnTo>
                    <a:pt x="60" y="57472"/>
                  </a:lnTo>
                  <a:lnTo>
                    <a:pt x="95" y="71795"/>
                  </a:lnTo>
                  <a:lnTo>
                    <a:pt x="95" y="86130"/>
                  </a:lnTo>
                  <a:lnTo>
                    <a:pt x="83" y="114812"/>
                  </a:lnTo>
                  <a:cubicBezTo>
                    <a:pt x="83" y="114871"/>
                    <a:pt x="119" y="114919"/>
                    <a:pt x="179" y="114919"/>
                  </a:cubicBezTo>
                  <a:cubicBezTo>
                    <a:pt x="238" y="114919"/>
                    <a:pt x="286" y="114871"/>
                    <a:pt x="286" y="114812"/>
                  </a:cubicBezTo>
                  <a:lnTo>
                    <a:pt x="357" y="57472"/>
                  </a:lnTo>
                  <a:lnTo>
                    <a:pt x="381" y="28789"/>
                  </a:lnTo>
                  <a:lnTo>
                    <a:pt x="298" y="107"/>
                  </a:lnTo>
                  <a:cubicBezTo>
                    <a:pt x="298" y="48"/>
                    <a:pt x="262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775125" y="839825"/>
              <a:ext cx="9550" cy="2873000"/>
            </a:xfrm>
            <a:custGeom>
              <a:avLst/>
              <a:gdLst/>
              <a:ahLst/>
              <a:cxnLst/>
              <a:rect l="l" t="t" r="r" b="b"/>
              <a:pathLst>
                <a:path w="382" h="114920" extrusionOk="0">
                  <a:moveTo>
                    <a:pt x="202" y="0"/>
                  </a:moveTo>
                  <a:cubicBezTo>
                    <a:pt x="143" y="0"/>
                    <a:pt x="95" y="48"/>
                    <a:pt x="95" y="107"/>
                  </a:cubicBezTo>
                  <a:lnTo>
                    <a:pt x="48" y="7287"/>
                  </a:lnTo>
                  <a:lnTo>
                    <a:pt x="36" y="14454"/>
                  </a:lnTo>
                  <a:lnTo>
                    <a:pt x="0" y="28789"/>
                  </a:lnTo>
                  <a:lnTo>
                    <a:pt x="72" y="57472"/>
                  </a:lnTo>
                  <a:lnTo>
                    <a:pt x="95" y="71795"/>
                  </a:lnTo>
                  <a:lnTo>
                    <a:pt x="95" y="86130"/>
                  </a:lnTo>
                  <a:lnTo>
                    <a:pt x="83" y="114812"/>
                  </a:lnTo>
                  <a:cubicBezTo>
                    <a:pt x="83" y="114871"/>
                    <a:pt x="131" y="114919"/>
                    <a:pt x="191" y="114919"/>
                  </a:cubicBezTo>
                  <a:cubicBezTo>
                    <a:pt x="250" y="114919"/>
                    <a:pt x="286" y="114871"/>
                    <a:pt x="286" y="114812"/>
                  </a:cubicBezTo>
                  <a:lnTo>
                    <a:pt x="369" y="57472"/>
                  </a:lnTo>
                  <a:lnTo>
                    <a:pt x="381" y="28789"/>
                  </a:lnTo>
                  <a:lnTo>
                    <a:pt x="310" y="107"/>
                  </a:lnTo>
                  <a:cubicBezTo>
                    <a:pt x="310" y="48"/>
                    <a:pt x="250" y="0"/>
                    <a:pt x="20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495325" y="839825"/>
              <a:ext cx="9550" cy="2873000"/>
            </a:xfrm>
            <a:custGeom>
              <a:avLst/>
              <a:gdLst/>
              <a:ahLst/>
              <a:cxnLst/>
              <a:rect l="l" t="t" r="r" b="b"/>
              <a:pathLst>
                <a:path w="382" h="114920" extrusionOk="0">
                  <a:moveTo>
                    <a:pt x="203" y="0"/>
                  </a:moveTo>
                  <a:cubicBezTo>
                    <a:pt x="143" y="0"/>
                    <a:pt x="95" y="48"/>
                    <a:pt x="95" y="107"/>
                  </a:cubicBezTo>
                  <a:lnTo>
                    <a:pt x="48" y="7287"/>
                  </a:lnTo>
                  <a:lnTo>
                    <a:pt x="36" y="14454"/>
                  </a:lnTo>
                  <a:lnTo>
                    <a:pt x="0" y="28789"/>
                  </a:lnTo>
                  <a:lnTo>
                    <a:pt x="72" y="57472"/>
                  </a:lnTo>
                  <a:lnTo>
                    <a:pt x="95" y="71795"/>
                  </a:lnTo>
                  <a:lnTo>
                    <a:pt x="95" y="86130"/>
                  </a:lnTo>
                  <a:lnTo>
                    <a:pt x="84" y="114812"/>
                  </a:lnTo>
                  <a:cubicBezTo>
                    <a:pt x="84" y="114871"/>
                    <a:pt x="131" y="114919"/>
                    <a:pt x="191" y="114919"/>
                  </a:cubicBezTo>
                  <a:cubicBezTo>
                    <a:pt x="250" y="114919"/>
                    <a:pt x="286" y="114871"/>
                    <a:pt x="286" y="114812"/>
                  </a:cubicBezTo>
                  <a:lnTo>
                    <a:pt x="369" y="57472"/>
                  </a:lnTo>
                  <a:lnTo>
                    <a:pt x="381" y="28789"/>
                  </a:lnTo>
                  <a:lnTo>
                    <a:pt x="310" y="107"/>
                  </a:lnTo>
                  <a:cubicBezTo>
                    <a:pt x="310" y="48"/>
                    <a:pt x="262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215525" y="839825"/>
              <a:ext cx="9550" cy="2873000"/>
            </a:xfrm>
            <a:custGeom>
              <a:avLst/>
              <a:gdLst/>
              <a:ahLst/>
              <a:cxnLst/>
              <a:rect l="l" t="t" r="r" b="b"/>
              <a:pathLst>
                <a:path w="382" h="114920" extrusionOk="0">
                  <a:moveTo>
                    <a:pt x="203" y="0"/>
                  </a:moveTo>
                  <a:cubicBezTo>
                    <a:pt x="143" y="0"/>
                    <a:pt x="96" y="48"/>
                    <a:pt x="96" y="107"/>
                  </a:cubicBezTo>
                  <a:lnTo>
                    <a:pt x="48" y="7287"/>
                  </a:lnTo>
                  <a:lnTo>
                    <a:pt x="36" y="14454"/>
                  </a:lnTo>
                  <a:lnTo>
                    <a:pt x="0" y="28789"/>
                  </a:lnTo>
                  <a:lnTo>
                    <a:pt x="60" y="57472"/>
                  </a:lnTo>
                  <a:lnTo>
                    <a:pt x="96" y="71795"/>
                  </a:lnTo>
                  <a:lnTo>
                    <a:pt x="96" y="86130"/>
                  </a:lnTo>
                  <a:lnTo>
                    <a:pt x="84" y="114812"/>
                  </a:lnTo>
                  <a:cubicBezTo>
                    <a:pt x="84" y="114871"/>
                    <a:pt x="131" y="114919"/>
                    <a:pt x="191" y="114919"/>
                  </a:cubicBezTo>
                  <a:cubicBezTo>
                    <a:pt x="250" y="114919"/>
                    <a:pt x="286" y="114871"/>
                    <a:pt x="286" y="114812"/>
                  </a:cubicBezTo>
                  <a:lnTo>
                    <a:pt x="369" y="57472"/>
                  </a:lnTo>
                  <a:lnTo>
                    <a:pt x="381" y="28789"/>
                  </a:lnTo>
                  <a:lnTo>
                    <a:pt x="310" y="107"/>
                  </a:lnTo>
                  <a:cubicBezTo>
                    <a:pt x="310" y="48"/>
                    <a:pt x="262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935725" y="839825"/>
              <a:ext cx="9550" cy="2873000"/>
            </a:xfrm>
            <a:custGeom>
              <a:avLst/>
              <a:gdLst/>
              <a:ahLst/>
              <a:cxnLst/>
              <a:rect l="l" t="t" r="r" b="b"/>
              <a:pathLst>
                <a:path w="382" h="114920" extrusionOk="0">
                  <a:moveTo>
                    <a:pt x="203" y="0"/>
                  </a:moveTo>
                  <a:cubicBezTo>
                    <a:pt x="143" y="0"/>
                    <a:pt x="96" y="48"/>
                    <a:pt x="96" y="107"/>
                  </a:cubicBezTo>
                  <a:lnTo>
                    <a:pt x="48" y="7287"/>
                  </a:lnTo>
                  <a:lnTo>
                    <a:pt x="36" y="14454"/>
                  </a:lnTo>
                  <a:lnTo>
                    <a:pt x="0" y="28789"/>
                  </a:lnTo>
                  <a:lnTo>
                    <a:pt x="60" y="57472"/>
                  </a:lnTo>
                  <a:lnTo>
                    <a:pt x="96" y="71795"/>
                  </a:lnTo>
                  <a:lnTo>
                    <a:pt x="96" y="86130"/>
                  </a:lnTo>
                  <a:lnTo>
                    <a:pt x="84" y="114812"/>
                  </a:lnTo>
                  <a:cubicBezTo>
                    <a:pt x="84" y="114871"/>
                    <a:pt x="120" y="114919"/>
                    <a:pt x="191" y="114919"/>
                  </a:cubicBezTo>
                  <a:cubicBezTo>
                    <a:pt x="250" y="114919"/>
                    <a:pt x="286" y="114871"/>
                    <a:pt x="286" y="114812"/>
                  </a:cubicBezTo>
                  <a:lnTo>
                    <a:pt x="370" y="57472"/>
                  </a:lnTo>
                  <a:lnTo>
                    <a:pt x="381" y="28789"/>
                  </a:lnTo>
                  <a:lnTo>
                    <a:pt x="298" y="107"/>
                  </a:lnTo>
                  <a:cubicBezTo>
                    <a:pt x="298" y="48"/>
                    <a:pt x="262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656525" y="839825"/>
              <a:ext cx="9250" cy="2873000"/>
            </a:xfrm>
            <a:custGeom>
              <a:avLst/>
              <a:gdLst/>
              <a:ahLst/>
              <a:cxnLst/>
              <a:rect l="l" t="t" r="r" b="b"/>
              <a:pathLst>
                <a:path w="370" h="114920" extrusionOk="0">
                  <a:moveTo>
                    <a:pt x="191" y="0"/>
                  </a:moveTo>
                  <a:cubicBezTo>
                    <a:pt x="131" y="0"/>
                    <a:pt x="84" y="48"/>
                    <a:pt x="84" y="107"/>
                  </a:cubicBezTo>
                  <a:lnTo>
                    <a:pt x="36" y="7287"/>
                  </a:lnTo>
                  <a:lnTo>
                    <a:pt x="24" y="14454"/>
                  </a:lnTo>
                  <a:lnTo>
                    <a:pt x="0" y="28789"/>
                  </a:lnTo>
                  <a:lnTo>
                    <a:pt x="60" y="57472"/>
                  </a:lnTo>
                  <a:lnTo>
                    <a:pt x="84" y="71795"/>
                  </a:lnTo>
                  <a:lnTo>
                    <a:pt x="84" y="86130"/>
                  </a:lnTo>
                  <a:lnTo>
                    <a:pt x="72" y="114812"/>
                  </a:lnTo>
                  <a:cubicBezTo>
                    <a:pt x="72" y="114871"/>
                    <a:pt x="119" y="114919"/>
                    <a:pt x="179" y="114919"/>
                  </a:cubicBezTo>
                  <a:cubicBezTo>
                    <a:pt x="239" y="114919"/>
                    <a:pt x="286" y="114871"/>
                    <a:pt x="286" y="114812"/>
                  </a:cubicBezTo>
                  <a:lnTo>
                    <a:pt x="358" y="57472"/>
                  </a:lnTo>
                  <a:lnTo>
                    <a:pt x="369" y="28789"/>
                  </a:lnTo>
                  <a:lnTo>
                    <a:pt x="298" y="107"/>
                  </a:lnTo>
                  <a:cubicBezTo>
                    <a:pt x="298" y="48"/>
                    <a:pt x="239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169050" y="839825"/>
              <a:ext cx="9250" cy="2873000"/>
            </a:xfrm>
            <a:custGeom>
              <a:avLst/>
              <a:gdLst/>
              <a:ahLst/>
              <a:cxnLst/>
              <a:rect l="l" t="t" r="r" b="b"/>
              <a:pathLst>
                <a:path w="370" h="114920" extrusionOk="0">
                  <a:moveTo>
                    <a:pt x="191" y="0"/>
                  </a:moveTo>
                  <a:cubicBezTo>
                    <a:pt x="131" y="0"/>
                    <a:pt x="83" y="48"/>
                    <a:pt x="83" y="107"/>
                  </a:cubicBezTo>
                  <a:lnTo>
                    <a:pt x="48" y="7287"/>
                  </a:lnTo>
                  <a:lnTo>
                    <a:pt x="24" y="14454"/>
                  </a:lnTo>
                  <a:lnTo>
                    <a:pt x="0" y="28789"/>
                  </a:lnTo>
                  <a:lnTo>
                    <a:pt x="60" y="57472"/>
                  </a:lnTo>
                  <a:lnTo>
                    <a:pt x="95" y="71795"/>
                  </a:lnTo>
                  <a:lnTo>
                    <a:pt x="95" y="86130"/>
                  </a:lnTo>
                  <a:lnTo>
                    <a:pt x="71" y="114812"/>
                  </a:lnTo>
                  <a:cubicBezTo>
                    <a:pt x="71" y="114871"/>
                    <a:pt x="119" y="114919"/>
                    <a:pt x="179" y="114919"/>
                  </a:cubicBezTo>
                  <a:cubicBezTo>
                    <a:pt x="238" y="114919"/>
                    <a:pt x="286" y="114871"/>
                    <a:pt x="286" y="114812"/>
                  </a:cubicBezTo>
                  <a:lnTo>
                    <a:pt x="357" y="57472"/>
                  </a:lnTo>
                  <a:lnTo>
                    <a:pt x="369" y="28789"/>
                  </a:lnTo>
                  <a:lnTo>
                    <a:pt x="298" y="107"/>
                  </a:lnTo>
                  <a:cubicBezTo>
                    <a:pt x="298" y="48"/>
                    <a:pt x="250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889550" y="839825"/>
              <a:ext cx="9550" cy="2873000"/>
            </a:xfrm>
            <a:custGeom>
              <a:avLst/>
              <a:gdLst/>
              <a:ahLst/>
              <a:cxnLst/>
              <a:rect l="l" t="t" r="r" b="b"/>
              <a:pathLst>
                <a:path w="382" h="114920" extrusionOk="0">
                  <a:moveTo>
                    <a:pt x="191" y="0"/>
                  </a:moveTo>
                  <a:cubicBezTo>
                    <a:pt x="131" y="0"/>
                    <a:pt x="95" y="48"/>
                    <a:pt x="95" y="107"/>
                  </a:cubicBezTo>
                  <a:lnTo>
                    <a:pt x="48" y="7287"/>
                  </a:lnTo>
                  <a:lnTo>
                    <a:pt x="36" y="14454"/>
                  </a:lnTo>
                  <a:lnTo>
                    <a:pt x="0" y="28789"/>
                  </a:lnTo>
                  <a:lnTo>
                    <a:pt x="60" y="57472"/>
                  </a:lnTo>
                  <a:lnTo>
                    <a:pt x="95" y="71795"/>
                  </a:lnTo>
                  <a:lnTo>
                    <a:pt x="95" y="86130"/>
                  </a:lnTo>
                  <a:lnTo>
                    <a:pt x="83" y="114812"/>
                  </a:lnTo>
                  <a:cubicBezTo>
                    <a:pt x="83" y="114871"/>
                    <a:pt x="119" y="114919"/>
                    <a:pt x="179" y="114919"/>
                  </a:cubicBezTo>
                  <a:cubicBezTo>
                    <a:pt x="238" y="114919"/>
                    <a:pt x="286" y="114871"/>
                    <a:pt x="286" y="114812"/>
                  </a:cubicBezTo>
                  <a:lnTo>
                    <a:pt x="357" y="57472"/>
                  </a:lnTo>
                  <a:lnTo>
                    <a:pt x="381" y="28789"/>
                  </a:lnTo>
                  <a:lnTo>
                    <a:pt x="298" y="107"/>
                  </a:lnTo>
                  <a:cubicBezTo>
                    <a:pt x="298" y="48"/>
                    <a:pt x="238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609750" y="839825"/>
              <a:ext cx="9550" cy="2873000"/>
            </a:xfrm>
            <a:custGeom>
              <a:avLst/>
              <a:gdLst/>
              <a:ahLst/>
              <a:cxnLst/>
              <a:rect l="l" t="t" r="r" b="b"/>
              <a:pathLst>
                <a:path w="382" h="114920" extrusionOk="0">
                  <a:moveTo>
                    <a:pt x="191" y="0"/>
                  </a:moveTo>
                  <a:cubicBezTo>
                    <a:pt x="131" y="0"/>
                    <a:pt x="95" y="48"/>
                    <a:pt x="95" y="107"/>
                  </a:cubicBezTo>
                  <a:lnTo>
                    <a:pt x="48" y="7287"/>
                  </a:lnTo>
                  <a:lnTo>
                    <a:pt x="36" y="14454"/>
                  </a:lnTo>
                  <a:lnTo>
                    <a:pt x="0" y="28789"/>
                  </a:lnTo>
                  <a:lnTo>
                    <a:pt x="60" y="57472"/>
                  </a:lnTo>
                  <a:lnTo>
                    <a:pt x="95" y="71795"/>
                  </a:lnTo>
                  <a:lnTo>
                    <a:pt x="95" y="86130"/>
                  </a:lnTo>
                  <a:lnTo>
                    <a:pt x="84" y="114812"/>
                  </a:lnTo>
                  <a:cubicBezTo>
                    <a:pt x="84" y="114871"/>
                    <a:pt x="119" y="114919"/>
                    <a:pt x="179" y="114919"/>
                  </a:cubicBezTo>
                  <a:cubicBezTo>
                    <a:pt x="238" y="114919"/>
                    <a:pt x="286" y="114871"/>
                    <a:pt x="286" y="114812"/>
                  </a:cubicBezTo>
                  <a:lnTo>
                    <a:pt x="357" y="57472"/>
                  </a:lnTo>
                  <a:lnTo>
                    <a:pt x="381" y="28789"/>
                  </a:lnTo>
                  <a:lnTo>
                    <a:pt x="298" y="107"/>
                  </a:lnTo>
                  <a:cubicBezTo>
                    <a:pt x="298" y="48"/>
                    <a:pt x="262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376725" y="839825"/>
              <a:ext cx="9250" cy="2873000"/>
            </a:xfrm>
            <a:custGeom>
              <a:avLst/>
              <a:gdLst/>
              <a:ahLst/>
              <a:cxnLst/>
              <a:rect l="l" t="t" r="r" b="b"/>
              <a:pathLst>
                <a:path w="370" h="114920" extrusionOk="0">
                  <a:moveTo>
                    <a:pt x="191" y="0"/>
                  </a:moveTo>
                  <a:cubicBezTo>
                    <a:pt x="131" y="0"/>
                    <a:pt x="84" y="48"/>
                    <a:pt x="84" y="107"/>
                  </a:cubicBezTo>
                  <a:lnTo>
                    <a:pt x="36" y="7287"/>
                  </a:lnTo>
                  <a:lnTo>
                    <a:pt x="24" y="14454"/>
                  </a:lnTo>
                  <a:lnTo>
                    <a:pt x="1" y="28789"/>
                  </a:lnTo>
                  <a:lnTo>
                    <a:pt x="60" y="57472"/>
                  </a:lnTo>
                  <a:lnTo>
                    <a:pt x="84" y="71795"/>
                  </a:lnTo>
                  <a:lnTo>
                    <a:pt x="84" y="86130"/>
                  </a:lnTo>
                  <a:lnTo>
                    <a:pt x="72" y="114812"/>
                  </a:lnTo>
                  <a:cubicBezTo>
                    <a:pt x="72" y="114871"/>
                    <a:pt x="120" y="114919"/>
                    <a:pt x="179" y="114919"/>
                  </a:cubicBezTo>
                  <a:cubicBezTo>
                    <a:pt x="239" y="114919"/>
                    <a:pt x="286" y="114871"/>
                    <a:pt x="286" y="114812"/>
                  </a:cubicBezTo>
                  <a:lnTo>
                    <a:pt x="358" y="57472"/>
                  </a:lnTo>
                  <a:lnTo>
                    <a:pt x="370" y="28789"/>
                  </a:lnTo>
                  <a:lnTo>
                    <a:pt x="298" y="107"/>
                  </a:lnTo>
                  <a:cubicBezTo>
                    <a:pt x="298" y="48"/>
                    <a:pt x="251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096925" y="839825"/>
              <a:ext cx="9250" cy="2873000"/>
            </a:xfrm>
            <a:custGeom>
              <a:avLst/>
              <a:gdLst/>
              <a:ahLst/>
              <a:cxnLst/>
              <a:rect l="l" t="t" r="r" b="b"/>
              <a:pathLst>
                <a:path w="370" h="114920" extrusionOk="0">
                  <a:moveTo>
                    <a:pt x="191" y="0"/>
                  </a:moveTo>
                  <a:cubicBezTo>
                    <a:pt x="132" y="0"/>
                    <a:pt x="84" y="48"/>
                    <a:pt x="84" y="107"/>
                  </a:cubicBezTo>
                  <a:lnTo>
                    <a:pt x="36" y="7287"/>
                  </a:lnTo>
                  <a:lnTo>
                    <a:pt x="24" y="14454"/>
                  </a:lnTo>
                  <a:lnTo>
                    <a:pt x="1" y="28789"/>
                  </a:lnTo>
                  <a:lnTo>
                    <a:pt x="60" y="57472"/>
                  </a:lnTo>
                  <a:lnTo>
                    <a:pt x="84" y="71795"/>
                  </a:lnTo>
                  <a:lnTo>
                    <a:pt x="84" y="86130"/>
                  </a:lnTo>
                  <a:lnTo>
                    <a:pt x="72" y="114812"/>
                  </a:lnTo>
                  <a:cubicBezTo>
                    <a:pt x="72" y="114871"/>
                    <a:pt x="120" y="114919"/>
                    <a:pt x="179" y="114919"/>
                  </a:cubicBezTo>
                  <a:cubicBezTo>
                    <a:pt x="239" y="114919"/>
                    <a:pt x="286" y="114871"/>
                    <a:pt x="286" y="114812"/>
                  </a:cubicBezTo>
                  <a:lnTo>
                    <a:pt x="358" y="57472"/>
                  </a:lnTo>
                  <a:lnTo>
                    <a:pt x="370" y="28789"/>
                  </a:lnTo>
                  <a:lnTo>
                    <a:pt x="298" y="107"/>
                  </a:lnTo>
                  <a:cubicBezTo>
                    <a:pt x="298" y="48"/>
                    <a:pt x="251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7125" y="839825"/>
              <a:ext cx="9250" cy="2873000"/>
            </a:xfrm>
            <a:custGeom>
              <a:avLst/>
              <a:gdLst/>
              <a:ahLst/>
              <a:cxnLst/>
              <a:rect l="l" t="t" r="r" b="b"/>
              <a:pathLst>
                <a:path w="370" h="114920" extrusionOk="0">
                  <a:moveTo>
                    <a:pt x="191" y="0"/>
                  </a:moveTo>
                  <a:cubicBezTo>
                    <a:pt x="132" y="0"/>
                    <a:pt x="84" y="48"/>
                    <a:pt x="84" y="107"/>
                  </a:cubicBezTo>
                  <a:lnTo>
                    <a:pt x="48" y="7287"/>
                  </a:lnTo>
                  <a:lnTo>
                    <a:pt x="25" y="14454"/>
                  </a:lnTo>
                  <a:lnTo>
                    <a:pt x="1" y="28789"/>
                  </a:lnTo>
                  <a:lnTo>
                    <a:pt x="60" y="57472"/>
                  </a:lnTo>
                  <a:lnTo>
                    <a:pt x="84" y="71795"/>
                  </a:lnTo>
                  <a:lnTo>
                    <a:pt x="84" y="86130"/>
                  </a:lnTo>
                  <a:lnTo>
                    <a:pt x="72" y="114812"/>
                  </a:lnTo>
                  <a:cubicBezTo>
                    <a:pt x="72" y="114871"/>
                    <a:pt x="120" y="114919"/>
                    <a:pt x="179" y="114919"/>
                  </a:cubicBezTo>
                  <a:cubicBezTo>
                    <a:pt x="239" y="114919"/>
                    <a:pt x="287" y="114871"/>
                    <a:pt x="287" y="114812"/>
                  </a:cubicBezTo>
                  <a:lnTo>
                    <a:pt x="358" y="57472"/>
                  </a:lnTo>
                  <a:lnTo>
                    <a:pt x="370" y="28789"/>
                  </a:lnTo>
                  <a:lnTo>
                    <a:pt x="298" y="107"/>
                  </a:lnTo>
                  <a:cubicBezTo>
                    <a:pt x="298" y="48"/>
                    <a:pt x="251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537325" y="839825"/>
              <a:ext cx="9250" cy="2873000"/>
            </a:xfrm>
            <a:custGeom>
              <a:avLst/>
              <a:gdLst/>
              <a:ahLst/>
              <a:cxnLst/>
              <a:rect l="l" t="t" r="r" b="b"/>
              <a:pathLst>
                <a:path w="370" h="114920" extrusionOk="0">
                  <a:moveTo>
                    <a:pt x="191" y="0"/>
                  </a:moveTo>
                  <a:cubicBezTo>
                    <a:pt x="132" y="0"/>
                    <a:pt x="84" y="48"/>
                    <a:pt x="84" y="107"/>
                  </a:cubicBezTo>
                  <a:lnTo>
                    <a:pt x="49" y="7287"/>
                  </a:lnTo>
                  <a:lnTo>
                    <a:pt x="25" y="14454"/>
                  </a:lnTo>
                  <a:lnTo>
                    <a:pt x="1" y="28789"/>
                  </a:lnTo>
                  <a:lnTo>
                    <a:pt x="60" y="57472"/>
                  </a:lnTo>
                  <a:lnTo>
                    <a:pt x="84" y="71795"/>
                  </a:lnTo>
                  <a:lnTo>
                    <a:pt x="84" y="86130"/>
                  </a:lnTo>
                  <a:lnTo>
                    <a:pt x="72" y="114812"/>
                  </a:lnTo>
                  <a:cubicBezTo>
                    <a:pt x="72" y="114871"/>
                    <a:pt x="120" y="114919"/>
                    <a:pt x="179" y="114919"/>
                  </a:cubicBezTo>
                  <a:cubicBezTo>
                    <a:pt x="239" y="114919"/>
                    <a:pt x="287" y="114871"/>
                    <a:pt x="287" y="114812"/>
                  </a:cubicBezTo>
                  <a:lnTo>
                    <a:pt x="358" y="57472"/>
                  </a:lnTo>
                  <a:lnTo>
                    <a:pt x="370" y="28789"/>
                  </a:lnTo>
                  <a:lnTo>
                    <a:pt x="299" y="107"/>
                  </a:lnTo>
                  <a:cubicBezTo>
                    <a:pt x="299" y="48"/>
                    <a:pt x="251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257825" y="839825"/>
              <a:ext cx="9250" cy="2873000"/>
            </a:xfrm>
            <a:custGeom>
              <a:avLst/>
              <a:gdLst/>
              <a:ahLst/>
              <a:cxnLst/>
              <a:rect l="l" t="t" r="r" b="b"/>
              <a:pathLst>
                <a:path w="370" h="114920" extrusionOk="0">
                  <a:moveTo>
                    <a:pt x="191" y="0"/>
                  </a:moveTo>
                  <a:cubicBezTo>
                    <a:pt x="132" y="0"/>
                    <a:pt x="96" y="48"/>
                    <a:pt x="96" y="107"/>
                  </a:cubicBezTo>
                  <a:lnTo>
                    <a:pt x="49" y="7287"/>
                  </a:lnTo>
                  <a:lnTo>
                    <a:pt x="37" y="14454"/>
                  </a:lnTo>
                  <a:lnTo>
                    <a:pt x="1" y="28789"/>
                  </a:lnTo>
                  <a:lnTo>
                    <a:pt x="60" y="57472"/>
                  </a:lnTo>
                  <a:lnTo>
                    <a:pt x="96" y="71795"/>
                  </a:lnTo>
                  <a:lnTo>
                    <a:pt x="96" y="86130"/>
                  </a:lnTo>
                  <a:lnTo>
                    <a:pt x="72" y="114812"/>
                  </a:lnTo>
                  <a:cubicBezTo>
                    <a:pt x="72" y="114871"/>
                    <a:pt x="120" y="114919"/>
                    <a:pt x="180" y="114919"/>
                  </a:cubicBezTo>
                  <a:cubicBezTo>
                    <a:pt x="239" y="114919"/>
                    <a:pt x="287" y="114871"/>
                    <a:pt x="287" y="114812"/>
                  </a:cubicBezTo>
                  <a:lnTo>
                    <a:pt x="358" y="57472"/>
                  </a:lnTo>
                  <a:lnTo>
                    <a:pt x="370" y="28789"/>
                  </a:lnTo>
                  <a:lnTo>
                    <a:pt x="299" y="107"/>
                  </a:lnTo>
                  <a:cubicBezTo>
                    <a:pt x="299" y="48"/>
                    <a:pt x="251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978050" y="839825"/>
              <a:ext cx="9250" cy="2873000"/>
            </a:xfrm>
            <a:custGeom>
              <a:avLst/>
              <a:gdLst/>
              <a:ahLst/>
              <a:cxnLst/>
              <a:rect l="l" t="t" r="r" b="b"/>
              <a:pathLst>
                <a:path w="370" h="114920" extrusionOk="0">
                  <a:moveTo>
                    <a:pt x="191" y="0"/>
                  </a:moveTo>
                  <a:cubicBezTo>
                    <a:pt x="131" y="0"/>
                    <a:pt x="95" y="48"/>
                    <a:pt x="95" y="107"/>
                  </a:cubicBezTo>
                  <a:lnTo>
                    <a:pt x="48" y="7287"/>
                  </a:lnTo>
                  <a:lnTo>
                    <a:pt x="24" y="14454"/>
                  </a:lnTo>
                  <a:lnTo>
                    <a:pt x="0" y="28789"/>
                  </a:lnTo>
                  <a:lnTo>
                    <a:pt x="60" y="57472"/>
                  </a:lnTo>
                  <a:lnTo>
                    <a:pt x="83" y="71795"/>
                  </a:lnTo>
                  <a:lnTo>
                    <a:pt x="83" y="86130"/>
                  </a:lnTo>
                  <a:lnTo>
                    <a:pt x="71" y="114812"/>
                  </a:lnTo>
                  <a:cubicBezTo>
                    <a:pt x="71" y="114871"/>
                    <a:pt x="119" y="114919"/>
                    <a:pt x="179" y="114919"/>
                  </a:cubicBezTo>
                  <a:cubicBezTo>
                    <a:pt x="238" y="114919"/>
                    <a:pt x="286" y="114871"/>
                    <a:pt x="286" y="114812"/>
                  </a:cubicBezTo>
                  <a:lnTo>
                    <a:pt x="357" y="57472"/>
                  </a:lnTo>
                  <a:lnTo>
                    <a:pt x="369" y="28789"/>
                  </a:lnTo>
                  <a:lnTo>
                    <a:pt x="298" y="107"/>
                  </a:lnTo>
                  <a:cubicBezTo>
                    <a:pt x="298" y="48"/>
                    <a:pt x="250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698250" y="839825"/>
              <a:ext cx="9250" cy="2873000"/>
            </a:xfrm>
            <a:custGeom>
              <a:avLst/>
              <a:gdLst/>
              <a:ahLst/>
              <a:cxnLst/>
              <a:rect l="l" t="t" r="r" b="b"/>
              <a:pathLst>
                <a:path w="370" h="114920" extrusionOk="0">
                  <a:moveTo>
                    <a:pt x="191" y="0"/>
                  </a:moveTo>
                  <a:cubicBezTo>
                    <a:pt x="131" y="0"/>
                    <a:pt x="95" y="48"/>
                    <a:pt x="95" y="107"/>
                  </a:cubicBezTo>
                  <a:lnTo>
                    <a:pt x="48" y="7287"/>
                  </a:lnTo>
                  <a:lnTo>
                    <a:pt x="36" y="14454"/>
                  </a:lnTo>
                  <a:lnTo>
                    <a:pt x="0" y="28789"/>
                  </a:lnTo>
                  <a:lnTo>
                    <a:pt x="60" y="57472"/>
                  </a:lnTo>
                  <a:lnTo>
                    <a:pt x="95" y="71795"/>
                  </a:lnTo>
                  <a:lnTo>
                    <a:pt x="95" y="86130"/>
                  </a:lnTo>
                  <a:lnTo>
                    <a:pt x="72" y="114812"/>
                  </a:lnTo>
                  <a:cubicBezTo>
                    <a:pt x="72" y="114871"/>
                    <a:pt x="119" y="114919"/>
                    <a:pt x="179" y="114919"/>
                  </a:cubicBezTo>
                  <a:cubicBezTo>
                    <a:pt x="238" y="114919"/>
                    <a:pt x="286" y="114871"/>
                    <a:pt x="286" y="114812"/>
                  </a:cubicBezTo>
                  <a:lnTo>
                    <a:pt x="357" y="57472"/>
                  </a:lnTo>
                  <a:lnTo>
                    <a:pt x="369" y="28789"/>
                  </a:lnTo>
                  <a:lnTo>
                    <a:pt x="298" y="107"/>
                  </a:lnTo>
                  <a:cubicBezTo>
                    <a:pt x="298" y="48"/>
                    <a:pt x="250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418750" y="840075"/>
              <a:ext cx="8950" cy="2872750"/>
            </a:xfrm>
            <a:custGeom>
              <a:avLst/>
              <a:gdLst/>
              <a:ahLst/>
              <a:cxnLst/>
              <a:rect l="l" t="t" r="r" b="b"/>
              <a:pathLst>
                <a:path w="358" h="114910" extrusionOk="0">
                  <a:moveTo>
                    <a:pt x="214" y="0"/>
                  </a:moveTo>
                  <a:cubicBezTo>
                    <a:pt x="210" y="0"/>
                    <a:pt x="206" y="1"/>
                    <a:pt x="203" y="2"/>
                  </a:cubicBezTo>
                  <a:cubicBezTo>
                    <a:pt x="131" y="2"/>
                    <a:pt x="95" y="38"/>
                    <a:pt x="95" y="97"/>
                  </a:cubicBezTo>
                  <a:lnTo>
                    <a:pt x="48" y="7277"/>
                  </a:lnTo>
                  <a:lnTo>
                    <a:pt x="36" y="14444"/>
                  </a:lnTo>
                  <a:lnTo>
                    <a:pt x="0" y="28779"/>
                  </a:lnTo>
                  <a:lnTo>
                    <a:pt x="60" y="57462"/>
                  </a:lnTo>
                  <a:lnTo>
                    <a:pt x="95" y="71797"/>
                  </a:lnTo>
                  <a:lnTo>
                    <a:pt x="95" y="86120"/>
                  </a:lnTo>
                  <a:lnTo>
                    <a:pt x="72" y="114802"/>
                  </a:lnTo>
                  <a:cubicBezTo>
                    <a:pt x="72" y="114861"/>
                    <a:pt x="119" y="114909"/>
                    <a:pt x="179" y="114909"/>
                  </a:cubicBezTo>
                  <a:cubicBezTo>
                    <a:pt x="238" y="114909"/>
                    <a:pt x="286" y="114861"/>
                    <a:pt x="286" y="114802"/>
                  </a:cubicBezTo>
                  <a:lnTo>
                    <a:pt x="345" y="57462"/>
                  </a:lnTo>
                  <a:lnTo>
                    <a:pt x="357" y="28779"/>
                  </a:lnTo>
                  <a:lnTo>
                    <a:pt x="286" y="97"/>
                  </a:lnTo>
                  <a:cubicBezTo>
                    <a:pt x="286" y="44"/>
                    <a:pt x="248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138950" y="839825"/>
              <a:ext cx="9550" cy="2873000"/>
            </a:xfrm>
            <a:custGeom>
              <a:avLst/>
              <a:gdLst/>
              <a:ahLst/>
              <a:cxnLst/>
              <a:rect l="l" t="t" r="r" b="b"/>
              <a:pathLst>
                <a:path w="382" h="114920" extrusionOk="0">
                  <a:moveTo>
                    <a:pt x="203" y="0"/>
                  </a:moveTo>
                  <a:cubicBezTo>
                    <a:pt x="143" y="0"/>
                    <a:pt x="96" y="48"/>
                    <a:pt x="96" y="107"/>
                  </a:cubicBezTo>
                  <a:lnTo>
                    <a:pt x="48" y="7287"/>
                  </a:lnTo>
                  <a:lnTo>
                    <a:pt x="36" y="14454"/>
                  </a:lnTo>
                  <a:lnTo>
                    <a:pt x="0" y="28789"/>
                  </a:lnTo>
                  <a:lnTo>
                    <a:pt x="60" y="57472"/>
                  </a:lnTo>
                  <a:lnTo>
                    <a:pt x="96" y="71795"/>
                  </a:lnTo>
                  <a:lnTo>
                    <a:pt x="96" y="86130"/>
                  </a:lnTo>
                  <a:lnTo>
                    <a:pt x="72" y="114812"/>
                  </a:lnTo>
                  <a:cubicBezTo>
                    <a:pt x="72" y="114871"/>
                    <a:pt x="119" y="114919"/>
                    <a:pt x="179" y="114919"/>
                  </a:cubicBezTo>
                  <a:cubicBezTo>
                    <a:pt x="238" y="114919"/>
                    <a:pt x="286" y="114871"/>
                    <a:pt x="286" y="114812"/>
                  </a:cubicBezTo>
                  <a:lnTo>
                    <a:pt x="358" y="57472"/>
                  </a:lnTo>
                  <a:lnTo>
                    <a:pt x="381" y="28789"/>
                  </a:lnTo>
                  <a:lnTo>
                    <a:pt x="298" y="107"/>
                  </a:lnTo>
                  <a:cubicBezTo>
                    <a:pt x="298" y="48"/>
                    <a:pt x="238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859150" y="839825"/>
              <a:ext cx="9550" cy="2873000"/>
            </a:xfrm>
            <a:custGeom>
              <a:avLst/>
              <a:gdLst/>
              <a:ahLst/>
              <a:cxnLst/>
              <a:rect l="l" t="t" r="r" b="b"/>
              <a:pathLst>
                <a:path w="382" h="114920" extrusionOk="0">
                  <a:moveTo>
                    <a:pt x="203" y="0"/>
                  </a:moveTo>
                  <a:cubicBezTo>
                    <a:pt x="143" y="0"/>
                    <a:pt x="96" y="48"/>
                    <a:pt x="96" y="107"/>
                  </a:cubicBezTo>
                  <a:lnTo>
                    <a:pt x="48" y="7287"/>
                  </a:lnTo>
                  <a:lnTo>
                    <a:pt x="36" y="14454"/>
                  </a:lnTo>
                  <a:lnTo>
                    <a:pt x="0" y="28789"/>
                  </a:lnTo>
                  <a:lnTo>
                    <a:pt x="60" y="57472"/>
                  </a:lnTo>
                  <a:lnTo>
                    <a:pt x="96" y="71795"/>
                  </a:lnTo>
                  <a:lnTo>
                    <a:pt x="96" y="86130"/>
                  </a:lnTo>
                  <a:lnTo>
                    <a:pt x="84" y="114812"/>
                  </a:lnTo>
                  <a:cubicBezTo>
                    <a:pt x="84" y="114871"/>
                    <a:pt x="120" y="114919"/>
                    <a:pt x="179" y="114919"/>
                  </a:cubicBezTo>
                  <a:cubicBezTo>
                    <a:pt x="239" y="114919"/>
                    <a:pt x="286" y="114871"/>
                    <a:pt x="286" y="114812"/>
                  </a:cubicBezTo>
                  <a:lnTo>
                    <a:pt x="358" y="57472"/>
                  </a:lnTo>
                  <a:lnTo>
                    <a:pt x="381" y="28789"/>
                  </a:lnTo>
                  <a:lnTo>
                    <a:pt x="298" y="107"/>
                  </a:lnTo>
                  <a:cubicBezTo>
                    <a:pt x="298" y="48"/>
                    <a:pt x="262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79950" y="839525"/>
              <a:ext cx="8950" cy="2873000"/>
            </a:xfrm>
            <a:custGeom>
              <a:avLst/>
              <a:gdLst/>
              <a:ahLst/>
              <a:cxnLst/>
              <a:rect l="l" t="t" r="r" b="b"/>
              <a:pathLst>
                <a:path w="358" h="114920" extrusionOk="0">
                  <a:moveTo>
                    <a:pt x="191" y="0"/>
                  </a:moveTo>
                  <a:cubicBezTo>
                    <a:pt x="131" y="0"/>
                    <a:pt x="84" y="48"/>
                    <a:pt x="84" y="107"/>
                  </a:cubicBezTo>
                  <a:lnTo>
                    <a:pt x="36" y="7275"/>
                  </a:lnTo>
                  <a:lnTo>
                    <a:pt x="24" y="14454"/>
                  </a:lnTo>
                  <a:lnTo>
                    <a:pt x="0" y="28790"/>
                  </a:lnTo>
                  <a:lnTo>
                    <a:pt x="60" y="57460"/>
                  </a:lnTo>
                  <a:lnTo>
                    <a:pt x="84" y="71795"/>
                  </a:lnTo>
                  <a:lnTo>
                    <a:pt x="84" y="86130"/>
                  </a:lnTo>
                  <a:lnTo>
                    <a:pt x="72" y="114812"/>
                  </a:lnTo>
                  <a:cubicBezTo>
                    <a:pt x="72" y="114872"/>
                    <a:pt x="119" y="114919"/>
                    <a:pt x="179" y="114919"/>
                  </a:cubicBezTo>
                  <a:cubicBezTo>
                    <a:pt x="239" y="114919"/>
                    <a:pt x="274" y="114872"/>
                    <a:pt x="274" y="114812"/>
                  </a:cubicBezTo>
                  <a:lnTo>
                    <a:pt x="358" y="57472"/>
                  </a:lnTo>
                  <a:lnTo>
                    <a:pt x="358" y="28801"/>
                  </a:lnTo>
                  <a:lnTo>
                    <a:pt x="274" y="119"/>
                  </a:lnTo>
                  <a:cubicBezTo>
                    <a:pt x="274" y="60"/>
                    <a:pt x="239" y="12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299550" y="839825"/>
              <a:ext cx="9550" cy="2873000"/>
            </a:xfrm>
            <a:custGeom>
              <a:avLst/>
              <a:gdLst/>
              <a:ahLst/>
              <a:cxnLst/>
              <a:rect l="l" t="t" r="r" b="b"/>
              <a:pathLst>
                <a:path w="382" h="114920" extrusionOk="0">
                  <a:moveTo>
                    <a:pt x="203" y="0"/>
                  </a:moveTo>
                  <a:cubicBezTo>
                    <a:pt x="144" y="0"/>
                    <a:pt x="96" y="48"/>
                    <a:pt x="96" y="107"/>
                  </a:cubicBezTo>
                  <a:lnTo>
                    <a:pt x="48" y="7287"/>
                  </a:lnTo>
                  <a:lnTo>
                    <a:pt x="36" y="14454"/>
                  </a:lnTo>
                  <a:lnTo>
                    <a:pt x="1" y="28789"/>
                  </a:lnTo>
                  <a:lnTo>
                    <a:pt x="60" y="57472"/>
                  </a:lnTo>
                  <a:lnTo>
                    <a:pt x="96" y="71795"/>
                  </a:lnTo>
                  <a:lnTo>
                    <a:pt x="96" y="86130"/>
                  </a:lnTo>
                  <a:lnTo>
                    <a:pt x="84" y="114812"/>
                  </a:lnTo>
                  <a:cubicBezTo>
                    <a:pt x="84" y="114871"/>
                    <a:pt x="120" y="114919"/>
                    <a:pt x="179" y="114919"/>
                  </a:cubicBezTo>
                  <a:cubicBezTo>
                    <a:pt x="239" y="114919"/>
                    <a:pt x="286" y="114871"/>
                    <a:pt x="286" y="114812"/>
                  </a:cubicBezTo>
                  <a:lnTo>
                    <a:pt x="358" y="57472"/>
                  </a:lnTo>
                  <a:lnTo>
                    <a:pt x="382" y="28789"/>
                  </a:lnTo>
                  <a:lnTo>
                    <a:pt x="298" y="107"/>
                  </a:lnTo>
                  <a:cubicBezTo>
                    <a:pt x="298" y="48"/>
                    <a:pt x="263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020350" y="839825"/>
              <a:ext cx="9250" cy="2873000"/>
            </a:xfrm>
            <a:custGeom>
              <a:avLst/>
              <a:gdLst/>
              <a:ahLst/>
              <a:cxnLst/>
              <a:rect l="l" t="t" r="r" b="b"/>
              <a:pathLst>
                <a:path w="370" h="114920" extrusionOk="0">
                  <a:moveTo>
                    <a:pt x="191" y="0"/>
                  </a:moveTo>
                  <a:cubicBezTo>
                    <a:pt x="132" y="0"/>
                    <a:pt x="84" y="48"/>
                    <a:pt x="84" y="107"/>
                  </a:cubicBezTo>
                  <a:lnTo>
                    <a:pt x="36" y="7287"/>
                  </a:lnTo>
                  <a:lnTo>
                    <a:pt x="24" y="14454"/>
                  </a:lnTo>
                  <a:lnTo>
                    <a:pt x="1" y="28789"/>
                  </a:lnTo>
                  <a:lnTo>
                    <a:pt x="60" y="57472"/>
                  </a:lnTo>
                  <a:lnTo>
                    <a:pt x="84" y="71795"/>
                  </a:lnTo>
                  <a:lnTo>
                    <a:pt x="84" y="86130"/>
                  </a:lnTo>
                  <a:lnTo>
                    <a:pt x="72" y="114812"/>
                  </a:lnTo>
                  <a:cubicBezTo>
                    <a:pt x="72" y="114871"/>
                    <a:pt x="120" y="114919"/>
                    <a:pt x="179" y="114919"/>
                  </a:cubicBezTo>
                  <a:cubicBezTo>
                    <a:pt x="239" y="114919"/>
                    <a:pt x="274" y="114871"/>
                    <a:pt x="274" y="114812"/>
                  </a:cubicBezTo>
                  <a:lnTo>
                    <a:pt x="358" y="57472"/>
                  </a:lnTo>
                  <a:lnTo>
                    <a:pt x="370" y="28789"/>
                  </a:lnTo>
                  <a:lnTo>
                    <a:pt x="298" y="107"/>
                  </a:lnTo>
                  <a:cubicBezTo>
                    <a:pt x="298" y="48"/>
                    <a:pt x="239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40550" y="839825"/>
              <a:ext cx="9250" cy="2873000"/>
            </a:xfrm>
            <a:custGeom>
              <a:avLst/>
              <a:gdLst/>
              <a:ahLst/>
              <a:cxnLst/>
              <a:rect l="l" t="t" r="r" b="b"/>
              <a:pathLst>
                <a:path w="370" h="114920" extrusionOk="0">
                  <a:moveTo>
                    <a:pt x="191" y="0"/>
                  </a:moveTo>
                  <a:cubicBezTo>
                    <a:pt x="132" y="0"/>
                    <a:pt x="84" y="48"/>
                    <a:pt x="84" y="107"/>
                  </a:cubicBezTo>
                  <a:lnTo>
                    <a:pt x="36" y="7287"/>
                  </a:lnTo>
                  <a:lnTo>
                    <a:pt x="25" y="14454"/>
                  </a:lnTo>
                  <a:lnTo>
                    <a:pt x="1" y="28789"/>
                  </a:lnTo>
                  <a:lnTo>
                    <a:pt x="72" y="57472"/>
                  </a:lnTo>
                  <a:lnTo>
                    <a:pt x="96" y="71807"/>
                  </a:lnTo>
                  <a:lnTo>
                    <a:pt x="96" y="86130"/>
                  </a:lnTo>
                  <a:lnTo>
                    <a:pt x="84" y="114812"/>
                  </a:lnTo>
                  <a:cubicBezTo>
                    <a:pt x="84" y="114871"/>
                    <a:pt x="132" y="114919"/>
                    <a:pt x="191" y="114919"/>
                  </a:cubicBezTo>
                  <a:cubicBezTo>
                    <a:pt x="251" y="114919"/>
                    <a:pt x="298" y="114871"/>
                    <a:pt x="298" y="114812"/>
                  </a:cubicBezTo>
                  <a:lnTo>
                    <a:pt x="358" y="57472"/>
                  </a:lnTo>
                  <a:lnTo>
                    <a:pt x="370" y="28789"/>
                  </a:lnTo>
                  <a:lnTo>
                    <a:pt x="298" y="107"/>
                  </a:lnTo>
                  <a:cubicBezTo>
                    <a:pt x="298" y="48"/>
                    <a:pt x="251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60450" y="839525"/>
              <a:ext cx="9550" cy="2873300"/>
            </a:xfrm>
            <a:custGeom>
              <a:avLst/>
              <a:gdLst/>
              <a:ahLst/>
              <a:cxnLst/>
              <a:rect l="l" t="t" r="r" b="b"/>
              <a:pathLst>
                <a:path w="382" h="114932" extrusionOk="0">
                  <a:moveTo>
                    <a:pt x="203" y="0"/>
                  </a:moveTo>
                  <a:cubicBezTo>
                    <a:pt x="144" y="0"/>
                    <a:pt x="96" y="48"/>
                    <a:pt x="96" y="107"/>
                  </a:cubicBezTo>
                  <a:lnTo>
                    <a:pt x="49" y="7287"/>
                  </a:lnTo>
                  <a:lnTo>
                    <a:pt x="37" y="14454"/>
                  </a:lnTo>
                  <a:lnTo>
                    <a:pt x="1" y="28801"/>
                  </a:lnTo>
                  <a:lnTo>
                    <a:pt x="61" y="57484"/>
                  </a:lnTo>
                  <a:lnTo>
                    <a:pt x="96" y="71807"/>
                  </a:lnTo>
                  <a:lnTo>
                    <a:pt x="96" y="86142"/>
                  </a:lnTo>
                  <a:lnTo>
                    <a:pt x="84" y="114824"/>
                  </a:lnTo>
                  <a:cubicBezTo>
                    <a:pt x="84" y="114883"/>
                    <a:pt x="120" y="114931"/>
                    <a:pt x="180" y="114931"/>
                  </a:cubicBezTo>
                  <a:cubicBezTo>
                    <a:pt x="251" y="114931"/>
                    <a:pt x="287" y="114883"/>
                    <a:pt x="287" y="114824"/>
                  </a:cubicBezTo>
                  <a:lnTo>
                    <a:pt x="370" y="57484"/>
                  </a:lnTo>
                  <a:lnTo>
                    <a:pt x="382" y="28801"/>
                  </a:lnTo>
                  <a:lnTo>
                    <a:pt x="311" y="119"/>
                  </a:lnTo>
                  <a:cubicBezTo>
                    <a:pt x="311" y="60"/>
                    <a:pt x="263" y="12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39300" y="3708025"/>
              <a:ext cx="7160450" cy="9250"/>
            </a:xfrm>
            <a:custGeom>
              <a:avLst/>
              <a:gdLst/>
              <a:ahLst/>
              <a:cxnLst/>
              <a:rect l="l" t="t" r="r" b="b"/>
              <a:pathLst>
                <a:path w="286418" h="370" extrusionOk="0">
                  <a:moveTo>
                    <a:pt x="71664" y="1"/>
                  </a:moveTo>
                  <a:lnTo>
                    <a:pt x="108" y="72"/>
                  </a:lnTo>
                  <a:cubicBezTo>
                    <a:pt x="48" y="72"/>
                    <a:pt x="1" y="120"/>
                    <a:pt x="1" y="191"/>
                  </a:cubicBezTo>
                  <a:cubicBezTo>
                    <a:pt x="1" y="251"/>
                    <a:pt x="48" y="298"/>
                    <a:pt x="108" y="298"/>
                  </a:cubicBezTo>
                  <a:lnTo>
                    <a:pt x="17979" y="322"/>
                  </a:lnTo>
                  <a:lnTo>
                    <a:pt x="35862" y="334"/>
                  </a:lnTo>
                  <a:lnTo>
                    <a:pt x="71641" y="370"/>
                  </a:lnTo>
                  <a:lnTo>
                    <a:pt x="143197" y="310"/>
                  </a:lnTo>
                  <a:lnTo>
                    <a:pt x="178975" y="274"/>
                  </a:lnTo>
                  <a:lnTo>
                    <a:pt x="214754" y="274"/>
                  </a:lnTo>
                  <a:lnTo>
                    <a:pt x="286310" y="298"/>
                  </a:lnTo>
                  <a:cubicBezTo>
                    <a:pt x="286370" y="298"/>
                    <a:pt x="286417" y="251"/>
                    <a:pt x="286417" y="191"/>
                  </a:cubicBezTo>
                  <a:cubicBezTo>
                    <a:pt x="286417" y="132"/>
                    <a:pt x="286370" y="84"/>
                    <a:pt x="286310" y="84"/>
                  </a:cubicBezTo>
                  <a:lnTo>
                    <a:pt x="143221" y="12"/>
                  </a:lnTo>
                  <a:lnTo>
                    <a:pt x="71664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39300" y="3995275"/>
              <a:ext cx="7160450" cy="9250"/>
            </a:xfrm>
            <a:custGeom>
              <a:avLst/>
              <a:gdLst/>
              <a:ahLst/>
              <a:cxnLst/>
              <a:rect l="l" t="t" r="r" b="b"/>
              <a:pathLst>
                <a:path w="286418" h="370" extrusionOk="0">
                  <a:moveTo>
                    <a:pt x="71664" y="0"/>
                  </a:moveTo>
                  <a:lnTo>
                    <a:pt x="108" y="71"/>
                  </a:lnTo>
                  <a:cubicBezTo>
                    <a:pt x="48" y="71"/>
                    <a:pt x="1" y="119"/>
                    <a:pt x="1" y="191"/>
                  </a:cubicBezTo>
                  <a:cubicBezTo>
                    <a:pt x="1" y="250"/>
                    <a:pt x="48" y="298"/>
                    <a:pt x="108" y="298"/>
                  </a:cubicBezTo>
                  <a:lnTo>
                    <a:pt x="17979" y="322"/>
                  </a:lnTo>
                  <a:lnTo>
                    <a:pt x="35862" y="333"/>
                  </a:lnTo>
                  <a:lnTo>
                    <a:pt x="71641" y="369"/>
                  </a:lnTo>
                  <a:lnTo>
                    <a:pt x="143197" y="310"/>
                  </a:lnTo>
                  <a:lnTo>
                    <a:pt x="178975" y="274"/>
                  </a:lnTo>
                  <a:lnTo>
                    <a:pt x="214754" y="274"/>
                  </a:lnTo>
                  <a:lnTo>
                    <a:pt x="286310" y="298"/>
                  </a:lnTo>
                  <a:cubicBezTo>
                    <a:pt x="286370" y="298"/>
                    <a:pt x="286417" y="250"/>
                    <a:pt x="286417" y="191"/>
                  </a:cubicBezTo>
                  <a:cubicBezTo>
                    <a:pt x="286417" y="131"/>
                    <a:pt x="286370" y="83"/>
                    <a:pt x="286310" y="83"/>
                  </a:cubicBezTo>
                  <a:lnTo>
                    <a:pt x="143221" y="12"/>
                  </a:lnTo>
                  <a:lnTo>
                    <a:pt x="71664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39300" y="4282500"/>
              <a:ext cx="7160450" cy="9250"/>
            </a:xfrm>
            <a:custGeom>
              <a:avLst/>
              <a:gdLst/>
              <a:ahLst/>
              <a:cxnLst/>
              <a:rect l="l" t="t" r="r" b="b"/>
              <a:pathLst>
                <a:path w="286418" h="370" extrusionOk="0">
                  <a:moveTo>
                    <a:pt x="71664" y="1"/>
                  </a:moveTo>
                  <a:lnTo>
                    <a:pt x="108" y="72"/>
                  </a:lnTo>
                  <a:cubicBezTo>
                    <a:pt x="48" y="72"/>
                    <a:pt x="1" y="120"/>
                    <a:pt x="1" y="167"/>
                  </a:cubicBezTo>
                  <a:cubicBezTo>
                    <a:pt x="1" y="239"/>
                    <a:pt x="48" y="274"/>
                    <a:pt x="108" y="274"/>
                  </a:cubicBezTo>
                  <a:lnTo>
                    <a:pt x="17979" y="322"/>
                  </a:lnTo>
                  <a:lnTo>
                    <a:pt x="35862" y="334"/>
                  </a:lnTo>
                  <a:lnTo>
                    <a:pt x="71641" y="370"/>
                  </a:lnTo>
                  <a:lnTo>
                    <a:pt x="143197" y="310"/>
                  </a:lnTo>
                  <a:lnTo>
                    <a:pt x="178975" y="274"/>
                  </a:lnTo>
                  <a:lnTo>
                    <a:pt x="214754" y="274"/>
                  </a:lnTo>
                  <a:lnTo>
                    <a:pt x="286310" y="298"/>
                  </a:lnTo>
                  <a:cubicBezTo>
                    <a:pt x="286370" y="298"/>
                    <a:pt x="286417" y="251"/>
                    <a:pt x="286417" y="191"/>
                  </a:cubicBezTo>
                  <a:cubicBezTo>
                    <a:pt x="286417" y="132"/>
                    <a:pt x="286370" y="84"/>
                    <a:pt x="286310" y="84"/>
                  </a:cubicBezTo>
                  <a:lnTo>
                    <a:pt x="143221" y="12"/>
                  </a:lnTo>
                  <a:lnTo>
                    <a:pt x="71664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39300" y="4569750"/>
              <a:ext cx="7160450" cy="9250"/>
            </a:xfrm>
            <a:custGeom>
              <a:avLst/>
              <a:gdLst/>
              <a:ahLst/>
              <a:cxnLst/>
              <a:rect l="l" t="t" r="r" b="b"/>
              <a:pathLst>
                <a:path w="286418" h="370" extrusionOk="0">
                  <a:moveTo>
                    <a:pt x="71664" y="0"/>
                  </a:moveTo>
                  <a:lnTo>
                    <a:pt x="108" y="72"/>
                  </a:lnTo>
                  <a:cubicBezTo>
                    <a:pt x="48" y="72"/>
                    <a:pt x="1" y="119"/>
                    <a:pt x="1" y="179"/>
                  </a:cubicBezTo>
                  <a:cubicBezTo>
                    <a:pt x="1" y="238"/>
                    <a:pt x="48" y="274"/>
                    <a:pt x="108" y="274"/>
                  </a:cubicBezTo>
                  <a:lnTo>
                    <a:pt x="17979" y="322"/>
                  </a:lnTo>
                  <a:lnTo>
                    <a:pt x="35862" y="333"/>
                  </a:lnTo>
                  <a:lnTo>
                    <a:pt x="71641" y="369"/>
                  </a:lnTo>
                  <a:lnTo>
                    <a:pt x="143197" y="310"/>
                  </a:lnTo>
                  <a:lnTo>
                    <a:pt x="178975" y="274"/>
                  </a:lnTo>
                  <a:lnTo>
                    <a:pt x="214754" y="274"/>
                  </a:lnTo>
                  <a:lnTo>
                    <a:pt x="286310" y="298"/>
                  </a:lnTo>
                  <a:cubicBezTo>
                    <a:pt x="286370" y="298"/>
                    <a:pt x="286417" y="250"/>
                    <a:pt x="286417" y="191"/>
                  </a:cubicBezTo>
                  <a:cubicBezTo>
                    <a:pt x="286417" y="131"/>
                    <a:pt x="286370" y="83"/>
                    <a:pt x="286310" y="83"/>
                  </a:cubicBezTo>
                  <a:lnTo>
                    <a:pt x="143221" y="12"/>
                  </a:lnTo>
                  <a:lnTo>
                    <a:pt x="71664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39300" y="4856975"/>
              <a:ext cx="7160450" cy="9250"/>
            </a:xfrm>
            <a:custGeom>
              <a:avLst/>
              <a:gdLst/>
              <a:ahLst/>
              <a:cxnLst/>
              <a:rect l="l" t="t" r="r" b="b"/>
              <a:pathLst>
                <a:path w="286418" h="370" extrusionOk="0">
                  <a:moveTo>
                    <a:pt x="71664" y="1"/>
                  </a:moveTo>
                  <a:lnTo>
                    <a:pt x="108" y="72"/>
                  </a:lnTo>
                  <a:cubicBezTo>
                    <a:pt x="48" y="72"/>
                    <a:pt x="1" y="108"/>
                    <a:pt x="1" y="179"/>
                  </a:cubicBezTo>
                  <a:cubicBezTo>
                    <a:pt x="1" y="239"/>
                    <a:pt x="48" y="274"/>
                    <a:pt x="108" y="274"/>
                  </a:cubicBezTo>
                  <a:lnTo>
                    <a:pt x="17979" y="322"/>
                  </a:lnTo>
                  <a:lnTo>
                    <a:pt x="35862" y="334"/>
                  </a:lnTo>
                  <a:lnTo>
                    <a:pt x="71641" y="370"/>
                  </a:lnTo>
                  <a:lnTo>
                    <a:pt x="143197" y="310"/>
                  </a:lnTo>
                  <a:lnTo>
                    <a:pt x="178975" y="274"/>
                  </a:lnTo>
                  <a:lnTo>
                    <a:pt x="214754" y="274"/>
                  </a:lnTo>
                  <a:lnTo>
                    <a:pt x="286310" y="298"/>
                  </a:lnTo>
                  <a:cubicBezTo>
                    <a:pt x="286370" y="298"/>
                    <a:pt x="286417" y="251"/>
                    <a:pt x="286417" y="191"/>
                  </a:cubicBezTo>
                  <a:cubicBezTo>
                    <a:pt x="286417" y="132"/>
                    <a:pt x="286370" y="84"/>
                    <a:pt x="286310" y="84"/>
                  </a:cubicBezTo>
                  <a:lnTo>
                    <a:pt x="143221" y="12"/>
                  </a:lnTo>
                  <a:lnTo>
                    <a:pt x="71664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335900" y="3424075"/>
              <a:ext cx="6875" cy="1453475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43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24" y="7334"/>
                  </a:lnTo>
                  <a:lnTo>
                    <a:pt x="0" y="14585"/>
                  </a:lnTo>
                  <a:lnTo>
                    <a:pt x="48" y="29075"/>
                  </a:lnTo>
                  <a:lnTo>
                    <a:pt x="84" y="36326"/>
                  </a:lnTo>
                  <a:lnTo>
                    <a:pt x="84" y="43577"/>
                  </a:lnTo>
                  <a:lnTo>
                    <a:pt x="84" y="58067"/>
                  </a:lnTo>
                  <a:cubicBezTo>
                    <a:pt x="84" y="58114"/>
                    <a:pt x="108" y="58138"/>
                    <a:pt x="155" y="58138"/>
                  </a:cubicBezTo>
                  <a:cubicBezTo>
                    <a:pt x="203" y="58138"/>
                    <a:pt x="227" y="58114"/>
                    <a:pt x="227" y="58067"/>
                  </a:cubicBezTo>
                  <a:lnTo>
                    <a:pt x="274" y="29075"/>
                  </a:lnTo>
                  <a:lnTo>
                    <a:pt x="274" y="14585"/>
                  </a:lnTo>
                  <a:lnTo>
                    <a:pt x="215" y="83"/>
                  </a:lnTo>
                  <a:cubicBezTo>
                    <a:pt x="215" y="60"/>
                    <a:pt x="179" y="12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056100" y="3424075"/>
              <a:ext cx="6875" cy="1453475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43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24" y="7334"/>
                  </a:lnTo>
                  <a:lnTo>
                    <a:pt x="1" y="14585"/>
                  </a:lnTo>
                  <a:lnTo>
                    <a:pt x="48" y="29075"/>
                  </a:lnTo>
                  <a:lnTo>
                    <a:pt x="84" y="36326"/>
                  </a:lnTo>
                  <a:lnTo>
                    <a:pt x="84" y="43577"/>
                  </a:lnTo>
                  <a:lnTo>
                    <a:pt x="84" y="58067"/>
                  </a:lnTo>
                  <a:cubicBezTo>
                    <a:pt x="84" y="58114"/>
                    <a:pt x="108" y="58138"/>
                    <a:pt x="155" y="58138"/>
                  </a:cubicBezTo>
                  <a:cubicBezTo>
                    <a:pt x="203" y="58138"/>
                    <a:pt x="227" y="58114"/>
                    <a:pt x="227" y="58067"/>
                  </a:cubicBezTo>
                  <a:lnTo>
                    <a:pt x="274" y="29075"/>
                  </a:lnTo>
                  <a:lnTo>
                    <a:pt x="274" y="14585"/>
                  </a:lnTo>
                  <a:lnTo>
                    <a:pt x="215" y="83"/>
                  </a:lnTo>
                  <a:cubicBezTo>
                    <a:pt x="215" y="60"/>
                    <a:pt x="179" y="12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776300" y="3424350"/>
              <a:ext cx="7175" cy="1453775"/>
            </a:xfrm>
            <a:custGeom>
              <a:avLst/>
              <a:gdLst/>
              <a:ahLst/>
              <a:cxnLst/>
              <a:rect l="l" t="t" r="r" b="b"/>
              <a:pathLst>
                <a:path w="287" h="58151" extrusionOk="0">
                  <a:moveTo>
                    <a:pt x="144" y="1"/>
                  </a:moveTo>
                  <a:cubicBezTo>
                    <a:pt x="96" y="1"/>
                    <a:pt x="60" y="37"/>
                    <a:pt x="60" y="72"/>
                  </a:cubicBezTo>
                  <a:lnTo>
                    <a:pt x="36" y="3704"/>
                  </a:lnTo>
                  <a:lnTo>
                    <a:pt x="25" y="7335"/>
                  </a:lnTo>
                  <a:lnTo>
                    <a:pt x="1" y="14586"/>
                  </a:lnTo>
                  <a:lnTo>
                    <a:pt x="48" y="29088"/>
                  </a:lnTo>
                  <a:lnTo>
                    <a:pt x="84" y="36327"/>
                  </a:lnTo>
                  <a:lnTo>
                    <a:pt x="84" y="43578"/>
                  </a:lnTo>
                  <a:lnTo>
                    <a:pt x="84" y="58079"/>
                  </a:lnTo>
                  <a:cubicBezTo>
                    <a:pt x="84" y="58115"/>
                    <a:pt x="108" y="58151"/>
                    <a:pt x="155" y="58151"/>
                  </a:cubicBezTo>
                  <a:cubicBezTo>
                    <a:pt x="203" y="58151"/>
                    <a:pt x="227" y="58115"/>
                    <a:pt x="227" y="58079"/>
                  </a:cubicBezTo>
                  <a:lnTo>
                    <a:pt x="286" y="29064"/>
                  </a:lnTo>
                  <a:lnTo>
                    <a:pt x="286" y="14574"/>
                  </a:lnTo>
                  <a:lnTo>
                    <a:pt x="227" y="72"/>
                  </a:lnTo>
                  <a:cubicBezTo>
                    <a:pt x="215" y="49"/>
                    <a:pt x="179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497100" y="3424075"/>
              <a:ext cx="6575" cy="1453475"/>
            </a:xfrm>
            <a:custGeom>
              <a:avLst/>
              <a:gdLst/>
              <a:ahLst/>
              <a:cxnLst/>
              <a:rect l="l" t="t" r="r" b="b"/>
              <a:pathLst>
                <a:path w="263" h="58139" extrusionOk="0">
                  <a:moveTo>
                    <a:pt x="132" y="0"/>
                  </a:moveTo>
                  <a:cubicBezTo>
                    <a:pt x="84" y="0"/>
                    <a:pt x="60" y="24"/>
                    <a:pt x="60" y="71"/>
                  </a:cubicBezTo>
                  <a:lnTo>
                    <a:pt x="24" y="3703"/>
                  </a:lnTo>
                  <a:lnTo>
                    <a:pt x="13" y="7334"/>
                  </a:lnTo>
                  <a:lnTo>
                    <a:pt x="1" y="14585"/>
                  </a:lnTo>
                  <a:lnTo>
                    <a:pt x="36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96" y="58138"/>
                    <a:pt x="144" y="58138"/>
                  </a:cubicBezTo>
                  <a:cubicBezTo>
                    <a:pt x="191" y="58138"/>
                    <a:pt x="215" y="58114"/>
                    <a:pt x="215" y="58067"/>
                  </a:cubicBezTo>
                  <a:lnTo>
                    <a:pt x="263" y="29075"/>
                  </a:lnTo>
                  <a:lnTo>
                    <a:pt x="263" y="14585"/>
                  </a:lnTo>
                  <a:lnTo>
                    <a:pt x="203" y="83"/>
                  </a:lnTo>
                  <a:cubicBezTo>
                    <a:pt x="203" y="60"/>
                    <a:pt x="155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217300" y="3424075"/>
              <a:ext cx="6575" cy="1453475"/>
            </a:xfrm>
            <a:custGeom>
              <a:avLst/>
              <a:gdLst/>
              <a:ahLst/>
              <a:cxnLst/>
              <a:rect l="l" t="t" r="r" b="b"/>
              <a:pathLst>
                <a:path w="263" h="58139" extrusionOk="0">
                  <a:moveTo>
                    <a:pt x="132" y="0"/>
                  </a:moveTo>
                  <a:cubicBezTo>
                    <a:pt x="84" y="0"/>
                    <a:pt x="60" y="24"/>
                    <a:pt x="60" y="71"/>
                  </a:cubicBezTo>
                  <a:lnTo>
                    <a:pt x="25" y="3703"/>
                  </a:lnTo>
                  <a:lnTo>
                    <a:pt x="13" y="7334"/>
                  </a:lnTo>
                  <a:lnTo>
                    <a:pt x="1" y="14585"/>
                  </a:lnTo>
                  <a:lnTo>
                    <a:pt x="36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96" y="58138"/>
                    <a:pt x="144" y="58138"/>
                  </a:cubicBezTo>
                  <a:cubicBezTo>
                    <a:pt x="191" y="58138"/>
                    <a:pt x="215" y="58114"/>
                    <a:pt x="215" y="58067"/>
                  </a:cubicBezTo>
                  <a:lnTo>
                    <a:pt x="263" y="29075"/>
                  </a:lnTo>
                  <a:lnTo>
                    <a:pt x="263" y="14585"/>
                  </a:lnTo>
                  <a:lnTo>
                    <a:pt x="203" y="83"/>
                  </a:lnTo>
                  <a:cubicBezTo>
                    <a:pt x="203" y="60"/>
                    <a:pt x="179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937500" y="3424075"/>
              <a:ext cx="6575" cy="1453475"/>
            </a:xfrm>
            <a:custGeom>
              <a:avLst/>
              <a:gdLst/>
              <a:ahLst/>
              <a:cxnLst/>
              <a:rect l="l" t="t" r="r" b="b"/>
              <a:pathLst>
                <a:path w="263" h="58139" extrusionOk="0">
                  <a:moveTo>
                    <a:pt x="132" y="0"/>
                  </a:moveTo>
                  <a:cubicBezTo>
                    <a:pt x="84" y="0"/>
                    <a:pt x="60" y="24"/>
                    <a:pt x="60" y="71"/>
                  </a:cubicBezTo>
                  <a:lnTo>
                    <a:pt x="25" y="3703"/>
                  </a:lnTo>
                  <a:lnTo>
                    <a:pt x="13" y="7334"/>
                  </a:lnTo>
                  <a:lnTo>
                    <a:pt x="1" y="14585"/>
                  </a:lnTo>
                  <a:lnTo>
                    <a:pt x="37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96" y="58138"/>
                    <a:pt x="144" y="58138"/>
                  </a:cubicBezTo>
                  <a:cubicBezTo>
                    <a:pt x="191" y="58138"/>
                    <a:pt x="215" y="58114"/>
                    <a:pt x="215" y="58067"/>
                  </a:cubicBezTo>
                  <a:lnTo>
                    <a:pt x="263" y="29075"/>
                  </a:lnTo>
                  <a:lnTo>
                    <a:pt x="263" y="14585"/>
                  </a:lnTo>
                  <a:lnTo>
                    <a:pt x="203" y="83"/>
                  </a:lnTo>
                  <a:cubicBezTo>
                    <a:pt x="203" y="60"/>
                    <a:pt x="179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657725" y="3424075"/>
              <a:ext cx="6550" cy="1453475"/>
            </a:xfrm>
            <a:custGeom>
              <a:avLst/>
              <a:gdLst/>
              <a:ahLst/>
              <a:cxnLst/>
              <a:rect l="l" t="t" r="r" b="b"/>
              <a:pathLst>
                <a:path w="262" h="58139" extrusionOk="0">
                  <a:moveTo>
                    <a:pt x="131" y="0"/>
                  </a:moveTo>
                  <a:cubicBezTo>
                    <a:pt x="83" y="0"/>
                    <a:pt x="60" y="24"/>
                    <a:pt x="60" y="71"/>
                  </a:cubicBezTo>
                  <a:lnTo>
                    <a:pt x="24" y="3703"/>
                  </a:lnTo>
                  <a:lnTo>
                    <a:pt x="12" y="7334"/>
                  </a:lnTo>
                  <a:lnTo>
                    <a:pt x="0" y="14585"/>
                  </a:lnTo>
                  <a:lnTo>
                    <a:pt x="36" y="29075"/>
                  </a:lnTo>
                  <a:lnTo>
                    <a:pt x="71" y="36326"/>
                  </a:lnTo>
                  <a:lnTo>
                    <a:pt x="71" y="43577"/>
                  </a:lnTo>
                  <a:lnTo>
                    <a:pt x="71" y="58067"/>
                  </a:lnTo>
                  <a:cubicBezTo>
                    <a:pt x="71" y="58114"/>
                    <a:pt x="95" y="58138"/>
                    <a:pt x="143" y="58138"/>
                  </a:cubicBezTo>
                  <a:cubicBezTo>
                    <a:pt x="191" y="58138"/>
                    <a:pt x="214" y="58114"/>
                    <a:pt x="214" y="58067"/>
                  </a:cubicBezTo>
                  <a:lnTo>
                    <a:pt x="262" y="29075"/>
                  </a:lnTo>
                  <a:lnTo>
                    <a:pt x="262" y="14585"/>
                  </a:lnTo>
                  <a:lnTo>
                    <a:pt x="202" y="83"/>
                  </a:lnTo>
                  <a:cubicBezTo>
                    <a:pt x="202" y="60"/>
                    <a:pt x="179" y="12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170525" y="3424075"/>
              <a:ext cx="6875" cy="1453475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32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12" y="7334"/>
                  </a:lnTo>
                  <a:lnTo>
                    <a:pt x="1" y="14585"/>
                  </a:lnTo>
                  <a:lnTo>
                    <a:pt x="48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108" y="58138"/>
                    <a:pt x="155" y="58138"/>
                  </a:cubicBezTo>
                  <a:cubicBezTo>
                    <a:pt x="191" y="58138"/>
                    <a:pt x="227" y="58114"/>
                    <a:pt x="227" y="58067"/>
                  </a:cubicBezTo>
                  <a:lnTo>
                    <a:pt x="274" y="29075"/>
                  </a:lnTo>
                  <a:lnTo>
                    <a:pt x="274" y="14585"/>
                  </a:lnTo>
                  <a:lnTo>
                    <a:pt x="215" y="83"/>
                  </a:lnTo>
                  <a:cubicBezTo>
                    <a:pt x="215" y="60"/>
                    <a:pt x="179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891025" y="3424075"/>
              <a:ext cx="6875" cy="1453475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43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24" y="7334"/>
                  </a:lnTo>
                  <a:lnTo>
                    <a:pt x="1" y="14585"/>
                  </a:lnTo>
                  <a:lnTo>
                    <a:pt x="48" y="29075"/>
                  </a:lnTo>
                  <a:lnTo>
                    <a:pt x="84" y="36326"/>
                  </a:lnTo>
                  <a:lnTo>
                    <a:pt x="84" y="43577"/>
                  </a:lnTo>
                  <a:lnTo>
                    <a:pt x="84" y="58067"/>
                  </a:lnTo>
                  <a:cubicBezTo>
                    <a:pt x="84" y="58114"/>
                    <a:pt x="108" y="58138"/>
                    <a:pt x="155" y="58138"/>
                  </a:cubicBezTo>
                  <a:cubicBezTo>
                    <a:pt x="203" y="58138"/>
                    <a:pt x="227" y="58114"/>
                    <a:pt x="227" y="58067"/>
                  </a:cubicBezTo>
                  <a:lnTo>
                    <a:pt x="274" y="29075"/>
                  </a:lnTo>
                  <a:lnTo>
                    <a:pt x="274" y="14585"/>
                  </a:lnTo>
                  <a:lnTo>
                    <a:pt x="215" y="83"/>
                  </a:lnTo>
                  <a:cubicBezTo>
                    <a:pt x="215" y="60"/>
                    <a:pt x="167" y="12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611225" y="3424075"/>
              <a:ext cx="6875" cy="1453475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44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25" y="7334"/>
                  </a:lnTo>
                  <a:lnTo>
                    <a:pt x="1" y="14585"/>
                  </a:lnTo>
                  <a:lnTo>
                    <a:pt x="48" y="29075"/>
                  </a:lnTo>
                  <a:lnTo>
                    <a:pt x="84" y="36326"/>
                  </a:lnTo>
                  <a:lnTo>
                    <a:pt x="84" y="43577"/>
                  </a:lnTo>
                  <a:lnTo>
                    <a:pt x="84" y="58067"/>
                  </a:lnTo>
                  <a:cubicBezTo>
                    <a:pt x="84" y="58114"/>
                    <a:pt x="108" y="58138"/>
                    <a:pt x="156" y="58138"/>
                  </a:cubicBezTo>
                  <a:cubicBezTo>
                    <a:pt x="203" y="58138"/>
                    <a:pt x="227" y="58114"/>
                    <a:pt x="227" y="58067"/>
                  </a:cubicBezTo>
                  <a:lnTo>
                    <a:pt x="275" y="29075"/>
                  </a:lnTo>
                  <a:lnTo>
                    <a:pt x="275" y="14585"/>
                  </a:lnTo>
                  <a:lnTo>
                    <a:pt x="215" y="83"/>
                  </a:lnTo>
                  <a:cubicBezTo>
                    <a:pt x="215" y="60"/>
                    <a:pt x="179" y="12"/>
                    <a:pt x="14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378225" y="3424075"/>
              <a:ext cx="6550" cy="1453475"/>
            </a:xfrm>
            <a:custGeom>
              <a:avLst/>
              <a:gdLst/>
              <a:ahLst/>
              <a:cxnLst/>
              <a:rect l="l" t="t" r="r" b="b"/>
              <a:pathLst>
                <a:path w="262" h="58139" extrusionOk="0">
                  <a:moveTo>
                    <a:pt x="131" y="0"/>
                  </a:moveTo>
                  <a:cubicBezTo>
                    <a:pt x="83" y="0"/>
                    <a:pt x="60" y="24"/>
                    <a:pt x="60" y="71"/>
                  </a:cubicBezTo>
                  <a:lnTo>
                    <a:pt x="24" y="3703"/>
                  </a:lnTo>
                  <a:lnTo>
                    <a:pt x="12" y="7334"/>
                  </a:lnTo>
                  <a:lnTo>
                    <a:pt x="0" y="14585"/>
                  </a:lnTo>
                  <a:lnTo>
                    <a:pt x="48" y="29075"/>
                  </a:lnTo>
                  <a:lnTo>
                    <a:pt x="71" y="36326"/>
                  </a:lnTo>
                  <a:lnTo>
                    <a:pt x="71" y="43577"/>
                  </a:lnTo>
                  <a:lnTo>
                    <a:pt x="71" y="58067"/>
                  </a:lnTo>
                  <a:cubicBezTo>
                    <a:pt x="71" y="58114"/>
                    <a:pt x="107" y="58138"/>
                    <a:pt x="143" y="58138"/>
                  </a:cubicBezTo>
                  <a:cubicBezTo>
                    <a:pt x="191" y="58138"/>
                    <a:pt x="226" y="58114"/>
                    <a:pt x="226" y="58067"/>
                  </a:cubicBezTo>
                  <a:lnTo>
                    <a:pt x="262" y="29075"/>
                  </a:lnTo>
                  <a:lnTo>
                    <a:pt x="262" y="14585"/>
                  </a:lnTo>
                  <a:lnTo>
                    <a:pt x="202" y="83"/>
                  </a:lnTo>
                  <a:cubicBezTo>
                    <a:pt x="202" y="60"/>
                    <a:pt x="167" y="12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098425" y="3424075"/>
              <a:ext cx="6575" cy="1453475"/>
            </a:xfrm>
            <a:custGeom>
              <a:avLst/>
              <a:gdLst/>
              <a:ahLst/>
              <a:cxnLst/>
              <a:rect l="l" t="t" r="r" b="b"/>
              <a:pathLst>
                <a:path w="263" h="58139" extrusionOk="0">
                  <a:moveTo>
                    <a:pt x="131" y="0"/>
                  </a:moveTo>
                  <a:cubicBezTo>
                    <a:pt x="84" y="0"/>
                    <a:pt x="60" y="24"/>
                    <a:pt x="60" y="71"/>
                  </a:cubicBezTo>
                  <a:lnTo>
                    <a:pt x="24" y="3703"/>
                  </a:lnTo>
                  <a:lnTo>
                    <a:pt x="12" y="7334"/>
                  </a:lnTo>
                  <a:lnTo>
                    <a:pt x="0" y="14585"/>
                  </a:lnTo>
                  <a:lnTo>
                    <a:pt x="48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107" y="58138"/>
                    <a:pt x="143" y="58138"/>
                  </a:cubicBezTo>
                  <a:cubicBezTo>
                    <a:pt x="191" y="58138"/>
                    <a:pt x="226" y="58114"/>
                    <a:pt x="226" y="58067"/>
                  </a:cubicBezTo>
                  <a:lnTo>
                    <a:pt x="262" y="29075"/>
                  </a:lnTo>
                  <a:lnTo>
                    <a:pt x="262" y="14585"/>
                  </a:lnTo>
                  <a:lnTo>
                    <a:pt x="203" y="83"/>
                  </a:lnTo>
                  <a:cubicBezTo>
                    <a:pt x="203" y="60"/>
                    <a:pt x="179" y="12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818625" y="3424075"/>
              <a:ext cx="6575" cy="1453475"/>
            </a:xfrm>
            <a:custGeom>
              <a:avLst/>
              <a:gdLst/>
              <a:ahLst/>
              <a:cxnLst/>
              <a:rect l="l" t="t" r="r" b="b"/>
              <a:pathLst>
                <a:path w="263" h="58139" extrusionOk="0">
                  <a:moveTo>
                    <a:pt x="131" y="0"/>
                  </a:moveTo>
                  <a:cubicBezTo>
                    <a:pt x="84" y="0"/>
                    <a:pt x="60" y="24"/>
                    <a:pt x="60" y="71"/>
                  </a:cubicBezTo>
                  <a:lnTo>
                    <a:pt x="24" y="3703"/>
                  </a:lnTo>
                  <a:lnTo>
                    <a:pt x="12" y="7334"/>
                  </a:lnTo>
                  <a:lnTo>
                    <a:pt x="0" y="14585"/>
                  </a:lnTo>
                  <a:lnTo>
                    <a:pt x="48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107" y="58138"/>
                    <a:pt x="143" y="58138"/>
                  </a:cubicBezTo>
                  <a:cubicBezTo>
                    <a:pt x="191" y="58138"/>
                    <a:pt x="227" y="58114"/>
                    <a:pt x="227" y="58067"/>
                  </a:cubicBezTo>
                  <a:lnTo>
                    <a:pt x="262" y="29075"/>
                  </a:lnTo>
                  <a:lnTo>
                    <a:pt x="262" y="14585"/>
                  </a:lnTo>
                  <a:lnTo>
                    <a:pt x="203" y="83"/>
                  </a:lnTo>
                  <a:cubicBezTo>
                    <a:pt x="203" y="60"/>
                    <a:pt x="179" y="12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538825" y="3424075"/>
              <a:ext cx="6575" cy="1453475"/>
            </a:xfrm>
            <a:custGeom>
              <a:avLst/>
              <a:gdLst/>
              <a:ahLst/>
              <a:cxnLst/>
              <a:rect l="l" t="t" r="r" b="b"/>
              <a:pathLst>
                <a:path w="263" h="58139" extrusionOk="0">
                  <a:moveTo>
                    <a:pt x="131" y="0"/>
                  </a:moveTo>
                  <a:cubicBezTo>
                    <a:pt x="84" y="0"/>
                    <a:pt x="60" y="24"/>
                    <a:pt x="60" y="71"/>
                  </a:cubicBezTo>
                  <a:lnTo>
                    <a:pt x="24" y="3703"/>
                  </a:lnTo>
                  <a:lnTo>
                    <a:pt x="12" y="7334"/>
                  </a:lnTo>
                  <a:lnTo>
                    <a:pt x="0" y="14585"/>
                  </a:lnTo>
                  <a:lnTo>
                    <a:pt x="48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108" y="58138"/>
                    <a:pt x="143" y="58138"/>
                  </a:cubicBezTo>
                  <a:cubicBezTo>
                    <a:pt x="191" y="58138"/>
                    <a:pt x="227" y="58114"/>
                    <a:pt x="227" y="58067"/>
                  </a:cubicBezTo>
                  <a:lnTo>
                    <a:pt x="262" y="29075"/>
                  </a:lnTo>
                  <a:lnTo>
                    <a:pt x="262" y="14585"/>
                  </a:lnTo>
                  <a:lnTo>
                    <a:pt x="203" y="83"/>
                  </a:lnTo>
                  <a:cubicBezTo>
                    <a:pt x="203" y="60"/>
                    <a:pt x="179" y="12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259325" y="3424075"/>
              <a:ext cx="6875" cy="1453475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31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12" y="7334"/>
                  </a:lnTo>
                  <a:lnTo>
                    <a:pt x="0" y="14585"/>
                  </a:lnTo>
                  <a:lnTo>
                    <a:pt x="48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108" y="58138"/>
                    <a:pt x="155" y="58138"/>
                  </a:cubicBezTo>
                  <a:cubicBezTo>
                    <a:pt x="191" y="58138"/>
                    <a:pt x="227" y="58114"/>
                    <a:pt x="227" y="58067"/>
                  </a:cubicBezTo>
                  <a:lnTo>
                    <a:pt x="274" y="29075"/>
                  </a:lnTo>
                  <a:lnTo>
                    <a:pt x="274" y="14585"/>
                  </a:lnTo>
                  <a:lnTo>
                    <a:pt x="215" y="83"/>
                  </a:lnTo>
                  <a:cubicBezTo>
                    <a:pt x="215" y="60"/>
                    <a:pt x="167" y="12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979525" y="3424075"/>
              <a:ext cx="6875" cy="1453475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32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12" y="7334"/>
                  </a:lnTo>
                  <a:lnTo>
                    <a:pt x="1" y="14585"/>
                  </a:lnTo>
                  <a:lnTo>
                    <a:pt x="48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108" y="58138"/>
                    <a:pt x="155" y="58138"/>
                  </a:cubicBezTo>
                  <a:cubicBezTo>
                    <a:pt x="191" y="58138"/>
                    <a:pt x="227" y="58114"/>
                    <a:pt x="227" y="58067"/>
                  </a:cubicBezTo>
                  <a:lnTo>
                    <a:pt x="274" y="29075"/>
                  </a:lnTo>
                  <a:lnTo>
                    <a:pt x="274" y="14585"/>
                  </a:lnTo>
                  <a:lnTo>
                    <a:pt x="215" y="83"/>
                  </a:lnTo>
                  <a:cubicBezTo>
                    <a:pt x="215" y="60"/>
                    <a:pt x="179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699425" y="3424350"/>
              <a:ext cx="7175" cy="1453775"/>
            </a:xfrm>
            <a:custGeom>
              <a:avLst/>
              <a:gdLst/>
              <a:ahLst/>
              <a:cxnLst/>
              <a:rect l="l" t="t" r="r" b="b"/>
              <a:pathLst>
                <a:path w="287" h="58151" extrusionOk="0">
                  <a:moveTo>
                    <a:pt x="132" y="1"/>
                  </a:moveTo>
                  <a:cubicBezTo>
                    <a:pt x="84" y="1"/>
                    <a:pt x="60" y="37"/>
                    <a:pt x="60" y="72"/>
                  </a:cubicBezTo>
                  <a:lnTo>
                    <a:pt x="25" y="3704"/>
                  </a:lnTo>
                  <a:lnTo>
                    <a:pt x="13" y="7335"/>
                  </a:lnTo>
                  <a:lnTo>
                    <a:pt x="1" y="14586"/>
                  </a:lnTo>
                  <a:lnTo>
                    <a:pt x="48" y="29088"/>
                  </a:lnTo>
                  <a:lnTo>
                    <a:pt x="72" y="36327"/>
                  </a:lnTo>
                  <a:lnTo>
                    <a:pt x="72" y="43578"/>
                  </a:lnTo>
                  <a:lnTo>
                    <a:pt x="72" y="58079"/>
                  </a:lnTo>
                  <a:cubicBezTo>
                    <a:pt x="72" y="58115"/>
                    <a:pt x="108" y="58151"/>
                    <a:pt x="144" y="58151"/>
                  </a:cubicBezTo>
                  <a:cubicBezTo>
                    <a:pt x="191" y="58151"/>
                    <a:pt x="227" y="58115"/>
                    <a:pt x="227" y="58079"/>
                  </a:cubicBezTo>
                  <a:lnTo>
                    <a:pt x="287" y="29064"/>
                  </a:lnTo>
                  <a:lnTo>
                    <a:pt x="287" y="14574"/>
                  </a:lnTo>
                  <a:lnTo>
                    <a:pt x="227" y="72"/>
                  </a:lnTo>
                  <a:cubicBezTo>
                    <a:pt x="227" y="49"/>
                    <a:pt x="19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419925" y="3424075"/>
              <a:ext cx="6575" cy="1453475"/>
            </a:xfrm>
            <a:custGeom>
              <a:avLst/>
              <a:gdLst/>
              <a:ahLst/>
              <a:cxnLst/>
              <a:rect l="l" t="t" r="r" b="b"/>
              <a:pathLst>
                <a:path w="263" h="58139" extrusionOk="0">
                  <a:moveTo>
                    <a:pt x="132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7" y="3703"/>
                  </a:lnTo>
                  <a:lnTo>
                    <a:pt x="13" y="7334"/>
                  </a:lnTo>
                  <a:lnTo>
                    <a:pt x="1" y="14585"/>
                  </a:lnTo>
                  <a:lnTo>
                    <a:pt x="48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108" y="58138"/>
                    <a:pt x="156" y="58138"/>
                  </a:cubicBezTo>
                  <a:cubicBezTo>
                    <a:pt x="191" y="58138"/>
                    <a:pt x="227" y="58114"/>
                    <a:pt x="227" y="58067"/>
                  </a:cubicBezTo>
                  <a:lnTo>
                    <a:pt x="263" y="29075"/>
                  </a:lnTo>
                  <a:lnTo>
                    <a:pt x="263" y="14585"/>
                  </a:lnTo>
                  <a:lnTo>
                    <a:pt x="203" y="83"/>
                  </a:lnTo>
                  <a:cubicBezTo>
                    <a:pt x="203" y="60"/>
                    <a:pt x="179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140425" y="3424075"/>
              <a:ext cx="6875" cy="1453475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44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7" y="3703"/>
                  </a:lnTo>
                  <a:lnTo>
                    <a:pt x="25" y="7334"/>
                  </a:lnTo>
                  <a:lnTo>
                    <a:pt x="1" y="14585"/>
                  </a:lnTo>
                  <a:lnTo>
                    <a:pt x="48" y="29075"/>
                  </a:lnTo>
                  <a:lnTo>
                    <a:pt x="84" y="36326"/>
                  </a:lnTo>
                  <a:lnTo>
                    <a:pt x="84" y="43577"/>
                  </a:lnTo>
                  <a:lnTo>
                    <a:pt x="84" y="58067"/>
                  </a:lnTo>
                  <a:cubicBezTo>
                    <a:pt x="84" y="58114"/>
                    <a:pt x="108" y="58138"/>
                    <a:pt x="156" y="58138"/>
                  </a:cubicBezTo>
                  <a:cubicBezTo>
                    <a:pt x="203" y="58138"/>
                    <a:pt x="227" y="58114"/>
                    <a:pt x="227" y="58067"/>
                  </a:cubicBezTo>
                  <a:lnTo>
                    <a:pt x="275" y="29075"/>
                  </a:lnTo>
                  <a:lnTo>
                    <a:pt x="275" y="14585"/>
                  </a:lnTo>
                  <a:lnTo>
                    <a:pt x="215" y="83"/>
                  </a:lnTo>
                  <a:cubicBezTo>
                    <a:pt x="215" y="60"/>
                    <a:pt x="168" y="12"/>
                    <a:pt x="14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860625" y="3424075"/>
              <a:ext cx="6875" cy="1453475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44" y="0"/>
                  </a:moveTo>
                  <a:cubicBezTo>
                    <a:pt x="96" y="0"/>
                    <a:pt x="61" y="24"/>
                    <a:pt x="61" y="71"/>
                  </a:cubicBezTo>
                  <a:lnTo>
                    <a:pt x="37" y="3703"/>
                  </a:lnTo>
                  <a:lnTo>
                    <a:pt x="25" y="7334"/>
                  </a:lnTo>
                  <a:lnTo>
                    <a:pt x="1" y="14585"/>
                  </a:lnTo>
                  <a:lnTo>
                    <a:pt x="49" y="29075"/>
                  </a:lnTo>
                  <a:lnTo>
                    <a:pt x="84" y="36326"/>
                  </a:lnTo>
                  <a:lnTo>
                    <a:pt x="84" y="43577"/>
                  </a:lnTo>
                  <a:lnTo>
                    <a:pt x="84" y="58067"/>
                  </a:lnTo>
                  <a:cubicBezTo>
                    <a:pt x="84" y="58114"/>
                    <a:pt x="108" y="58138"/>
                    <a:pt x="156" y="58138"/>
                  </a:cubicBezTo>
                  <a:cubicBezTo>
                    <a:pt x="203" y="58138"/>
                    <a:pt x="227" y="58114"/>
                    <a:pt x="227" y="58067"/>
                  </a:cubicBezTo>
                  <a:lnTo>
                    <a:pt x="275" y="29075"/>
                  </a:lnTo>
                  <a:lnTo>
                    <a:pt x="275" y="14585"/>
                  </a:lnTo>
                  <a:lnTo>
                    <a:pt x="215" y="83"/>
                  </a:lnTo>
                  <a:cubicBezTo>
                    <a:pt x="215" y="60"/>
                    <a:pt x="180" y="12"/>
                    <a:pt x="14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580850" y="3424075"/>
              <a:ext cx="6850" cy="1453475"/>
            </a:xfrm>
            <a:custGeom>
              <a:avLst/>
              <a:gdLst/>
              <a:ahLst/>
              <a:cxnLst/>
              <a:rect l="l" t="t" r="r" b="b"/>
              <a:pathLst>
                <a:path w="274" h="58139" extrusionOk="0">
                  <a:moveTo>
                    <a:pt x="143" y="0"/>
                  </a:moveTo>
                  <a:cubicBezTo>
                    <a:pt x="95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24" y="7334"/>
                  </a:lnTo>
                  <a:lnTo>
                    <a:pt x="0" y="14585"/>
                  </a:lnTo>
                  <a:lnTo>
                    <a:pt x="48" y="29075"/>
                  </a:lnTo>
                  <a:lnTo>
                    <a:pt x="83" y="36326"/>
                  </a:lnTo>
                  <a:lnTo>
                    <a:pt x="83" y="43577"/>
                  </a:lnTo>
                  <a:lnTo>
                    <a:pt x="83" y="58067"/>
                  </a:lnTo>
                  <a:cubicBezTo>
                    <a:pt x="83" y="58114"/>
                    <a:pt x="107" y="58138"/>
                    <a:pt x="155" y="58138"/>
                  </a:cubicBezTo>
                  <a:cubicBezTo>
                    <a:pt x="203" y="58138"/>
                    <a:pt x="226" y="58114"/>
                    <a:pt x="226" y="58067"/>
                  </a:cubicBezTo>
                  <a:lnTo>
                    <a:pt x="274" y="29075"/>
                  </a:lnTo>
                  <a:lnTo>
                    <a:pt x="274" y="14585"/>
                  </a:lnTo>
                  <a:lnTo>
                    <a:pt x="214" y="83"/>
                  </a:lnTo>
                  <a:cubicBezTo>
                    <a:pt x="214" y="60"/>
                    <a:pt x="179" y="12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301050" y="3424075"/>
              <a:ext cx="6875" cy="1453475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43" y="0"/>
                  </a:moveTo>
                  <a:cubicBezTo>
                    <a:pt x="95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24" y="7334"/>
                  </a:lnTo>
                  <a:lnTo>
                    <a:pt x="0" y="14585"/>
                  </a:lnTo>
                  <a:lnTo>
                    <a:pt x="48" y="29075"/>
                  </a:lnTo>
                  <a:lnTo>
                    <a:pt x="84" y="36326"/>
                  </a:lnTo>
                  <a:lnTo>
                    <a:pt x="84" y="43577"/>
                  </a:lnTo>
                  <a:lnTo>
                    <a:pt x="84" y="58067"/>
                  </a:lnTo>
                  <a:cubicBezTo>
                    <a:pt x="84" y="58114"/>
                    <a:pt x="107" y="58138"/>
                    <a:pt x="155" y="58138"/>
                  </a:cubicBezTo>
                  <a:cubicBezTo>
                    <a:pt x="203" y="58138"/>
                    <a:pt x="226" y="58114"/>
                    <a:pt x="226" y="58067"/>
                  </a:cubicBezTo>
                  <a:lnTo>
                    <a:pt x="274" y="29075"/>
                  </a:lnTo>
                  <a:lnTo>
                    <a:pt x="274" y="14585"/>
                  </a:lnTo>
                  <a:lnTo>
                    <a:pt x="215" y="83"/>
                  </a:lnTo>
                  <a:cubicBezTo>
                    <a:pt x="215" y="60"/>
                    <a:pt x="179" y="12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021250" y="3424350"/>
              <a:ext cx="7175" cy="1453775"/>
            </a:xfrm>
            <a:custGeom>
              <a:avLst/>
              <a:gdLst/>
              <a:ahLst/>
              <a:cxnLst/>
              <a:rect l="l" t="t" r="r" b="b"/>
              <a:pathLst>
                <a:path w="287" h="58151" extrusionOk="0">
                  <a:moveTo>
                    <a:pt x="131" y="1"/>
                  </a:moveTo>
                  <a:cubicBezTo>
                    <a:pt x="96" y="1"/>
                    <a:pt x="60" y="37"/>
                    <a:pt x="60" y="72"/>
                  </a:cubicBezTo>
                  <a:lnTo>
                    <a:pt x="36" y="3704"/>
                  </a:lnTo>
                  <a:lnTo>
                    <a:pt x="24" y="7335"/>
                  </a:lnTo>
                  <a:lnTo>
                    <a:pt x="0" y="14586"/>
                  </a:lnTo>
                  <a:lnTo>
                    <a:pt x="48" y="29088"/>
                  </a:lnTo>
                  <a:lnTo>
                    <a:pt x="84" y="36327"/>
                  </a:lnTo>
                  <a:lnTo>
                    <a:pt x="84" y="43578"/>
                  </a:lnTo>
                  <a:lnTo>
                    <a:pt x="84" y="58079"/>
                  </a:lnTo>
                  <a:cubicBezTo>
                    <a:pt x="84" y="58115"/>
                    <a:pt x="108" y="58151"/>
                    <a:pt x="155" y="58151"/>
                  </a:cubicBezTo>
                  <a:cubicBezTo>
                    <a:pt x="203" y="58151"/>
                    <a:pt x="227" y="58115"/>
                    <a:pt x="227" y="58079"/>
                  </a:cubicBezTo>
                  <a:lnTo>
                    <a:pt x="286" y="29064"/>
                  </a:lnTo>
                  <a:lnTo>
                    <a:pt x="286" y="14574"/>
                  </a:lnTo>
                  <a:lnTo>
                    <a:pt x="227" y="72"/>
                  </a:lnTo>
                  <a:cubicBezTo>
                    <a:pt x="227" y="49"/>
                    <a:pt x="179" y="1"/>
                    <a:pt x="1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42050" y="3424075"/>
              <a:ext cx="6575" cy="1453475"/>
            </a:xfrm>
            <a:custGeom>
              <a:avLst/>
              <a:gdLst/>
              <a:ahLst/>
              <a:cxnLst/>
              <a:rect l="l" t="t" r="r" b="b"/>
              <a:pathLst>
                <a:path w="263" h="58139" extrusionOk="0">
                  <a:moveTo>
                    <a:pt x="131" y="0"/>
                  </a:moveTo>
                  <a:cubicBezTo>
                    <a:pt x="84" y="0"/>
                    <a:pt x="48" y="24"/>
                    <a:pt x="48" y="71"/>
                  </a:cubicBezTo>
                  <a:lnTo>
                    <a:pt x="24" y="3703"/>
                  </a:lnTo>
                  <a:lnTo>
                    <a:pt x="12" y="7334"/>
                  </a:lnTo>
                  <a:lnTo>
                    <a:pt x="0" y="14585"/>
                  </a:lnTo>
                  <a:lnTo>
                    <a:pt x="36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96" y="58138"/>
                    <a:pt x="143" y="58138"/>
                  </a:cubicBezTo>
                  <a:cubicBezTo>
                    <a:pt x="191" y="58138"/>
                    <a:pt x="215" y="58114"/>
                    <a:pt x="215" y="58067"/>
                  </a:cubicBezTo>
                  <a:lnTo>
                    <a:pt x="262" y="29075"/>
                  </a:lnTo>
                  <a:lnTo>
                    <a:pt x="262" y="14585"/>
                  </a:lnTo>
                  <a:lnTo>
                    <a:pt x="203" y="83"/>
                  </a:lnTo>
                  <a:cubicBezTo>
                    <a:pt x="203" y="60"/>
                    <a:pt x="179" y="12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61650" y="3424350"/>
              <a:ext cx="7175" cy="1453775"/>
            </a:xfrm>
            <a:custGeom>
              <a:avLst/>
              <a:gdLst/>
              <a:ahLst/>
              <a:cxnLst/>
              <a:rect l="l" t="t" r="r" b="b"/>
              <a:pathLst>
                <a:path w="287" h="58151" extrusionOk="0">
                  <a:moveTo>
                    <a:pt x="143" y="1"/>
                  </a:moveTo>
                  <a:cubicBezTo>
                    <a:pt x="96" y="1"/>
                    <a:pt x="60" y="37"/>
                    <a:pt x="60" y="72"/>
                  </a:cubicBezTo>
                  <a:lnTo>
                    <a:pt x="36" y="3704"/>
                  </a:lnTo>
                  <a:lnTo>
                    <a:pt x="24" y="7335"/>
                  </a:lnTo>
                  <a:lnTo>
                    <a:pt x="1" y="14586"/>
                  </a:lnTo>
                  <a:lnTo>
                    <a:pt x="48" y="29088"/>
                  </a:lnTo>
                  <a:lnTo>
                    <a:pt x="84" y="36327"/>
                  </a:lnTo>
                  <a:lnTo>
                    <a:pt x="84" y="43578"/>
                  </a:lnTo>
                  <a:lnTo>
                    <a:pt x="84" y="58079"/>
                  </a:lnTo>
                  <a:cubicBezTo>
                    <a:pt x="84" y="58115"/>
                    <a:pt x="108" y="58151"/>
                    <a:pt x="155" y="58151"/>
                  </a:cubicBezTo>
                  <a:cubicBezTo>
                    <a:pt x="203" y="58151"/>
                    <a:pt x="227" y="58115"/>
                    <a:pt x="227" y="58079"/>
                  </a:cubicBezTo>
                  <a:lnTo>
                    <a:pt x="286" y="29064"/>
                  </a:lnTo>
                  <a:lnTo>
                    <a:pt x="286" y="14574"/>
                  </a:lnTo>
                  <a:lnTo>
                    <a:pt x="227" y="72"/>
                  </a:lnTo>
                  <a:cubicBezTo>
                    <a:pt x="227" y="49"/>
                    <a:pt x="203" y="1"/>
                    <a:pt x="1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3312676" y="3992183"/>
            <a:ext cx="1740248" cy="1776159"/>
          </a:xfrm>
          <a:custGeom>
            <a:avLst/>
            <a:gdLst/>
            <a:ahLst/>
            <a:cxnLst/>
            <a:rect l="l" t="t" r="r" b="b"/>
            <a:pathLst>
              <a:path w="29270" h="29874" extrusionOk="0">
                <a:moveTo>
                  <a:pt x="12483" y="1"/>
                </a:moveTo>
                <a:cubicBezTo>
                  <a:pt x="12426" y="1"/>
                  <a:pt x="12369" y="4"/>
                  <a:pt x="12310" y="12"/>
                </a:cubicBezTo>
                <a:cubicBezTo>
                  <a:pt x="7903" y="590"/>
                  <a:pt x="10973" y="8280"/>
                  <a:pt x="11307" y="9860"/>
                </a:cubicBezTo>
                <a:cubicBezTo>
                  <a:pt x="10470" y="8185"/>
                  <a:pt x="7831" y="3438"/>
                  <a:pt x="5355" y="3438"/>
                </a:cubicBezTo>
                <a:cubicBezTo>
                  <a:pt x="4866" y="3438"/>
                  <a:pt x="4383" y="3623"/>
                  <a:pt x="3921" y="4055"/>
                </a:cubicBezTo>
                <a:cubicBezTo>
                  <a:pt x="2035" y="5825"/>
                  <a:pt x="7353" y="10173"/>
                  <a:pt x="9293" y="11541"/>
                </a:cubicBezTo>
                <a:lnTo>
                  <a:pt x="9293" y="11541"/>
                </a:lnTo>
                <a:cubicBezTo>
                  <a:pt x="8178" y="10835"/>
                  <a:pt x="5143" y="9510"/>
                  <a:pt x="2993" y="9510"/>
                </a:cubicBezTo>
                <a:cubicBezTo>
                  <a:pt x="1839" y="9510"/>
                  <a:pt x="940" y="9892"/>
                  <a:pt x="730" y="10955"/>
                </a:cubicBezTo>
                <a:cubicBezTo>
                  <a:pt x="213" y="13447"/>
                  <a:pt x="6748" y="14116"/>
                  <a:pt x="8997" y="14237"/>
                </a:cubicBezTo>
                <a:cubicBezTo>
                  <a:pt x="6809" y="14572"/>
                  <a:pt x="3739" y="15575"/>
                  <a:pt x="2006" y="16517"/>
                </a:cubicBezTo>
                <a:cubicBezTo>
                  <a:pt x="1033" y="17034"/>
                  <a:pt x="0" y="18006"/>
                  <a:pt x="274" y="19070"/>
                </a:cubicBezTo>
                <a:cubicBezTo>
                  <a:pt x="492" y="20043"/>
                  <a:pt x="1567" y="20374"/>
                  <a:pt x="2642" y="20374"/>
                </a:cubicBezTo>
                <a:cubicBezTo>
                  <a:pt x="2911" y="20374"/>
                  <a:pt x="3179" y="20353"/>
                  <a:pt x="3435" y="20316"/>
                </a:cubicBezTo>
                <a:cubicBezTo>
                  <a:pt x="5745" y="19921"/>
                  <a:pt x="7933" y="18827"/>
                  <a:pt x="9696" y="17246"/>
                </a:cubicBezTo>
                <a:lnTo>
                  <a:pt x="9696" y="17246"/>
                </a:lnTo>
                <a:cubicBezTo>
                  <a:pt x="9696" y="17247"/>
                  <a:pt x="3161" y="24116"/>
                  <a:pt x="5471" y="26365"/>
                </a:cubicBezTo>
                <a:cubicBezTo>
                  <a:pt x="5831" y="26707"/>
                  <a:pt x="6227" y="26857"/>
                  <a:pt x="6645" y="26857"/>
                </a:cubicBezTo>
                <a:cubicBezTo>
                  <a:pt x="8944" y="26857"/>
                  <a:pt x="11904" y="22302"/>
                  <a:pt x="13142" y="19952"/>
                </a:cubicBezTo>
                <a:lnTo>
                  <a:pt x="13142" y="19952"/>
                </a:lnTo>
                <a:cubicBezTo>
                  <a:pt x="11546" y="23136"/>
                  <a:pt x="10611" y="29874"/>
                  <a:pt x="13765" y="29874"/>
                </a:cubicBezTo>
                <a:cubicBezTo>
                  <a:pt x="13845" y="29874"/>
                  <a:pt x="13927" y="29869"/>
                  <a:pt x="14012" y="29861"/>
                </a:cubicBezTo>
                <a:cubicBezTo>
                  <a:pt x="16799" y="29564"/>
                  <a:pt x="16781" y="22038"/>
                  <a:pt x="16496" y="20116"/>
                </a:cubicBezTo>
                <a:lnTo>
                  <a:pt x="16496" y="20116"/>
                </a:lnTo>
                <a:cubicBezTo>
                  <a:pt x="16952" y="22770"/>
                  <a:pt x="18940" y="27299"/>
                  <a:pt x="21485" y="27299"/>
                </a:cubicBezTo>
                <a:cubicBezTo>
                  <a:pt x="21587" y="27299"/>
                  <a:pt x="21690" y="27292"/>
                  <a:pt x="21794" y="27277"/>
                </a:cubicBezTo>
                <a:cubicBezTo>
                  <a:pt x="24161" y="26921"/>
                  <a:pt x="21646" y="21638"/>
                  <a:pt x="19534" y="18807"/>
                </a:cubicBezTo>
                <a:lnTo>
                  <a:pt x="19534" y="18807"/>
                </a:lnTo>
                <a:cubicBezTo>
                  <a:pt x="21220" y="20558"/>
                  <a:pt x="24093" y="22992"/>
                  <a:pt x="25947" y="22992"/>
                </a:cubicBezTo>
                <a:cubicBezTo>
                  <a:pt x="26476" y="22992"/>
                  <a:pt x="26923" y="22793"/>
                  <a:pt x="27235" y="22323"/>
                </a:cubicBezTo>
                <a:cubicBezTo>
                  <a:pt x="29270" y="19270"/>
                  <a:pt x="22210" y="15911"/>
                  <a:pt x="19864" y="15545"/>
                </a:cubicBezTo>
                <a:lnTo>
                  <a:pt x="19864" y="15545"/>
                </a:lnTo>
                <a:cubicBezTo>
                  <a:pt x="20653" y="15626"/>
                  <a:pt x="21872" y="15719"/>
                  <a:pt x="23146" y="15719"/>
                </a:cubicBezTo>
                <a:cubicBezTo>
                  <a:pt x="25809" y="15719"/>
                  <a:pt x="28717" y="15312"/>
                  <a:pt x="28481" y="13538"/>
                </a:cubicBezTo>
                <a:cubicBezTo>
                  <a:pt x="28335" y="12334"/>
                  <a:pt x="26778" y="11936"/>
                  <a:pt x="24931" y="11936"/>
                </a:cubicBezTo>
                <a:cubicBezTo>
                  <a:pt x="22535" y="11936"/>
                  <a:pt x="19651" y="12606"/>
                  <a:pt x="18724" y="13052"/>
                </a:cubicBezTo>
                <a:cubicBezTo>
                  <a:pt x="20335" y="12170"/>
                  <a:pt x="27721" y="9192"/>
                  <a:pt x="25715" y="6304"/>
                </a:cubicBezTo>
                <a:cubicBezTo>
                  <a:pt x="25409" y="5854"/>
                  <a:pt x="24983" y="5664"/>
                  <a:pt x="24482" y="5664"/>
                </a:cubicBezTo>
                <a:cubicBezTo>
                  <a:pt x="22143" y="5664"/>
                  <a:pt x="18182" y="9796"/>
                  <a:pt x="17356" y="10772"/>
                </a:cubicBezTo>
                <a:cubicBezTo>
                  <a:pt x="18420" y="9131"/>
                  <a:pt x="22979" y="2353"/>
                  <a:pt x="20213" y="985"/>
                </a:cubicBezTo>
                <a:cubicBezTo>
                  <a:pt x="19907" y="832"/>
                  <a:pt x="19616" y="761"/>
                  <a:pt x="19341" y="761"/>
                </a:cubicBezTo>
                <a:cubicBezTo>
                  <a:pt x="16722" y="761"/>
                  <a:pt x="15486" y="7107"/>
                  <a:pt x="15046" y="8675"/>
                </a:cubicBezTo>
                <a:cubicBezTo>
                  <a:pt x="15016" y="6804"/>
                  <a:pt x="14870" y="1"/>
                  <a:pt x="124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</p:txBody>
      </p:sp>
      <p:grpSp>
        <p:nvGrpSpPr>
          <p:cNvPr id="75" name="Google Shape;75;p2"/>
          <p:cNvGrpSpPr/>
          <p:nvPr/>
        </p:nvGrpSpPr>
        <p:grpSpPr>
          <a:xfrm rot="-2186892">
            <a:off x="7844107" y="462003"/>
            <a:ext cx="1031917" cy="798060"/>
            <a:chOff x="1278525" y="335475"/>
            <a:chExt cx="1031910" cy="798054"/>
          </a:xfrm>
        </p:grpSpPr>
        <p:sp>
          <p:nvSpPr>
            <p:cNvPr id="76" name="Google Shape;76;p2"/>
            <p:cNvSpPr/>
            <p:nvPr/>
          </p:nvSpPr>
          <p:spPr>
            <a:xfrm>
              <a:off x="1454175" y="335475"/>
              <a:ext cx="856260" cy="798054"/>
            </a:xfrm>
            <a:custGeom>
              <a:avLst/>
              <a:gdLst/>
              <a:ahLst/>
              <a:cxnLst/>
              <a:rect l="l" t="t" r="r" b="b"/>
              <a:pathLst>
                <a:path w="19742" h="18400" extrusionOk="0">
                  <a:moveTo>
                    <a:pt x="5736" y="0"/>
                  </a:moveTo>
                  <a:cubicBezTo>
                    <a:pt x="4359" y="0"/>
                    <a:pt x="3187" y="683"/>
                    <a:pt x="2180" y="1661"/>
                  </a:cubicBezTo>
                  <a:cubicBezTo>
                    <a:pt x="203" y="3543"/>
                    <a:pt x="1" y="5972"/>
                    <a:pt x="358" y="8508"/>
                  </a:cubicBezTo>
                  <a:cubicBezTo>
                    <a:pt x="882" y="12139"/>
                    <a:pt x="2977" y="14937"/>
                    <a:pt x="5287" y="17580"/>
                  </a:cubicBezTo>
                  <a:cubicBezTo>
                    <a:pt x="5756" y="18132"/>
                    <a:pt x="6353" y="18400"/>
                    <a:pt x="7067" y="18400"/>
                  </a:cubicBezTo>
                  <a:cubicBezTo>
                    <a:pt x="7277" y="18400"/>
                    <a:pt x="7498" y="18376"/>
                    <a:pt x="7728" y="18330"/>
                  </a:cubicBezTo>
                  <a:cubicBezTo>
                    <a:pt x="10621" y="17711"/>
                    <a:pt x="13157" y="16461"/>
                    <a:pt x="15384" y="14544"/>
                  </a:cubicBezTo>
                  <a:cubicBezTo>
                    <a:pt x="17312" y="12865"/>
                    <a:pt x="18908" y="10913"/>
                    <a:pt x="19408" y="8305"/>
                  </a:cubicBezTo>
                  <a:cubicBezTo>
                    <a:pt x="19741" y="6579"/>
                    <a:pt x="19432" y="4959"/>
                    <a:pt x="18039" y="3757"/>
                  </a:cubicBezTo>
                  <a:cubicBezTo>
                    <a:pt x="17224" y="3040"/>
                    <a:pt x="16337" y="2742"/>
                    <a:pt x="15409" y="2742"/>
                  </a:cubicBezTo>
                  <a:cubicBezTo>
                    <a:pt x="14750" y="2742"/>
                    <a:pt x="14071" y="2893"/>
                    <a:pt x="13383" y="3150"/>
                  </a:cubicBezTo>
                  <a:cubicBezTo>
                    <a:pt x="12312" y="3543"/>
                    <a:pt x="11467" y="4257"/>
                    <a:pt x="10645" y="5210"/>
                  </a:cubicBezTo>
                  <a:cubicBezTo>
                    <a:pt x="10443" y="4340"/>
                    <a:pt x="10264" y="3543"/>
                    <a:pt x="9966" y="2828"/>
                  </a:cubicBezTo>
                  <a:cubicBezTo>
                    <a:pt x="9323" y="1340"/>
                    <a:pt x="8180" y="411"/>
                    <a:pt x="6609" y="90"/>
                  </a:cubicBezTo>
                  <a:cubicBezTo>
                    <a:pt x="6309" y="29"/>
                    <a:pt x="6018" y="0"/>
                    <a:pt x="5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77" name="Google Shape;77;p2"/>
            <p:cNvGrpSpPr/>
            <p:nvPr/>
          </p:nvGrpSpPr>
          <p:grpSpPr>
            <a:xfrm>
              <a:off x="1278525" y="689600"/>
              <a:ext cx="175650" cy="283025"/>
              <a:chOff x="3532575" y="3793425"/>
              <a:chExt cx="175650" cy="283025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3532575" y="3793425"/>
                <a:ext cx="105625" cy="39700"/>
              </a:xfrm>
              <a:custGeom>
                <a:avLst/>
                <a:gdLst/>
                <a:ahLst/>
                <a:cxnLst/>
                <a:rect l="l" t="t" r="r" b="b"/>
                <a:pathLst>
                  <a:path w="4225" h="1588" extrusionOk="0">
                    <a:moveTo>
                      <a:pt x="2895" y="0"/>
                    </a:moveTo>
                    <a:cubicBezTo>
                      <a:pt x="2855" y="0"/>
                      <a:pt x="2815" y="1"/>
                      <a:pt x="2775" y="2"/>
                    </a:cubicBezTo>
                    <a:cubicBezTo>
                      <a:pt x="2060" y="14"/>
                      <a:pt x="1370" y="133"/>
                      <a:pt x="691" y="275"/>
                    </a:cubicBezTo>
                    <a:cubicBezTo>
                      <a:pt x="298" y="359"/>
                      <a:pt x="0" y="573"/>
                      <a:pt x="36" y="1014"/>
                    </a:cubicBezTo>
                    <a:cubicBezTo>
                      <a:pt x="80" y="1444"/>
                      <a:pt x="380" y="1588"/>
                      <a:pt x="745" y="1588"/>
                    </a:cubicBezTo>
                    <a:cubicBezTo>
                      <a:pt x="774" y="1588"/>
                      <a:pt x="804" y="1587"/>
                      <a:pt x="834" y="1585"/>
                    </a:cubicBezTo>
                    <a:cubicBezTo>
                      <a:pt x="1524" y="1538"/>
                      <a:pt x="2227" y="1526"/>
                      <a:pt x="2929" y="1407"/>
                    </a:cubicBezTo>
                    <a:cubicBezTo>
                      <a:pt x="3417" y="1323"/>
                      <a:pt x="4084" y="1383"/>
                      <a:pt x="4179" y="668"/>
                    </a:cubicBezTo>
                    <a:cubicBezTo>
                      <a:pt x="4225" y="237"/>
                      <a:pt x="3717" y="0"/>
                      <a:pt x="28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565900" y="3912625"/>
                <a:ext cx="93800" cy="53200"/>
              </a:xfrm>
              <a:custGeom>
                <a:avLst/>
                <a:gdLst/>
                <a:ahLst/>
                <a:cxnLst/>
                <a:rect l="l" t="t" r="r" b="b"/>
                <a:pathLst>
                  <a:path w="3752" h="2128" extrusionOk="0">
                    <a:moveTo>
                      <a:pt x="3015" y="1"/>
                    </a:moveTo>
                    <a:cubicBezTo>
                      <a:pt x="2899" y="1"/>
                      <a:pt x="2779" y="26"/>
                      <a:pt x="2668" y="68"/>
                    </a:cubicBezTo>
                    <a:cubicBezTo>
                      <a:pt x="1918" y="353"/>
                      <a:pt x="1180" y="663"/>
                      <a:pt x="430" y="996"/>
                    </a:cubicBezTo>
                    <a:cubicBezTo>
                      <a:pt x="156" y="1115"/>
                      <a:pt x="1" y="1365"/>
                      <a:pt x="108" y="1675"/>
                    </a:cubicBezTo>
                    <a:cubicBezTo>
                      <a:pt x="215" y="1973"/>
                      <a:pt x="453" y="2092"/>
                      <a:pt x="775" y="2127"/>
                    </a:cubicBezTo>
                    <a:cubicBezTo>
                      <a:pt x="1608" y="1913"/>
                      <a:pt x="2430" y="1603"/>
                      <a:pt x="3192" y="1187"/>
                    </a:cubicBezTo>
                    <a:cubicBezTo>
                      <a:pt x="3489" y="1020"/>
                      <a:pt x="3751" y="734"/>
                      <a:pt x="3561" y="341"/>
                    </a:cubicBezTo>
                    <a:cubicBezTo>
                      <a:pt x="3444" y="92"/>
                      <a:pt x="3235" y="1"/>
                      <a:pt x="3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627225" y="4007950"/>
                <a:ext cx="81000" cy="68500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2740" extrusionOk="0">
                    <a:moveTo>
                      <a:pt x="2523" y="1"/>
                    </a:moveTo>
                    <a:cubicBezTo>
                      <a:pt x="2343" y="1"/>
                      <a:pt x="2165" y="93"/>
                      <a:pt x="2013" y="219"/>
                    </a:cubicBezTo>
                    <a:cubicBezTo>
                      <a:pt x="1406" y="719"/>
                      <a:pt x="822" y="1279"/>
                      <a:pt x="239" y="1815"/>
                    </a:cubicBezTo>
                    <a:cubicBezTo>
                      <a:pt x="48" y="1993"/>
                      <a:pt x="1" y="2231"/>
                      <a:pt x="143" y="2470"/>
                    </a:cubicBezTo>
                    <a:cubicBezTo>
                      <a:pt x="225" y="2652"/>
                      <a:pt x="383" y="2740"/>
                      <a:pt x="649" y="2740"/>
                    </a:cubicBezTo>
                    <a:cubicBezTo>
                      <a:pt x="695" y="2740"/>
                      <a:pt x="745" y="2737"/>
                      <a:pt x="798" y="2732"/>
                    </a:cubicBezTo>
                    <a:cubicBezTo>
                      <a:pt x="1536" y="2422"/>
                      <a:pt x="2251" y="1839"/>
                      <a:pt x="2858" y="1124"/>
                    </a:cubicBezTo>
                    <a:cubicBezTo>
                      <a:pt x="3084" y="862"/>
                      <a:pt x="3239" y="517"/>
                      <a:pt x="2941" y="207"/>
                    </a:cubicBezTo>
                    <a:cubicBezTo>
                      <a:pt x="2809" y="60"/>
                      <a:pt x="2666" y="1"/>
                      <a:pt x="25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81" name="Google Shape;81;p2"/>
          <p:cNvSpPr/>
          <p:nvPr/>
        </p:nvSpPr>
        <p:spPr>
          <a:xfrm rot="3148161">
            <a:off x="345394" y="4284163"/>
            <a:ext cx="735671" cy="648835"/>
          </a:xfrm>
          <a:custGeom>
            <a:avLst/>
            <a:gdLst/>
            <a:ahLst/>
            <a:cxnLst/>
            <a:rect l="l" t="t" r="r" b="b"/>
            <a:pathLst>
              <a:path w="6903" h="6088" extrusionOk="0">
                <a:moveTo>
                  <a:pt x="2615" y="0"/>
                </a:moveTo>
                <a:cubicBezTo>
                  <a:pt x="2546" y="0"/>
                  <a:pt x="2475" y="9"/>
                  <a:pt x="2402" y="27"/>
                </a:cubicBezTo>
                <a:cubicBezTo>
                  <a:pt x="1946" y="179"/>
                  <a:pt x="1672" y="787"/>
                  <a:pt x="1794" y="1395"/>
                </a:cubicBezTo>
                <a:cubicBezTo>
                  <a:pt x="1855" y="1759"/>
                  <a:pt x="2159" y="2185"/>
                  <a:pt x="2402" y="2337"/>
                </a:cubicBezTo>
                <a:cubicBezTo>
                  <a:pt x="2203" y="2223"/>
                  <a:pt x="1792" y="2030"/>
                  <a:pt x="1416" y="2030"/>
                </a:cubicBezTo>
                <a:cubicBezTo>
                  <a:pt x="1390" y="2030"/>
                  <a:pt x="1364" y="2031"/>
                  <a:pt x="1338" y="2033"/>
                </a:cubicBezTo>
                <a:cubicBezTo>
                  <a:pt x="426" y="2094"/>
                  <a:pt x="1" y="2611"/>
                  <a:pt x="31" y="3127"/>
                </a:cubicBezTo>
                <a:cubicBezTo>
                  <a:pt x="58" y="3614"/>
                  <a:pt x="519" y="3836"/>
                  <a:pt x="1070" y="3836"/>
                </a:cubicBezTo>
                <a:cubicBezTo>
                  <a:pt x="1138" y="3836"/>
                  <a:pt x="1207" y="3833"/>
                  <a:pt x="1277" y="3826"/>
                </a:cubicBezTo>
                <a:cubicBezTo>
                  <a:pt x="1672" y="3766"/>
                  <a:pt x="2128" y="3583"/>
                  <a:pt x="2432" y="3522"/>
                </a:cubicBezTo>
                <a:lnTo>
                  <a:pt x="2432" y="3522"/>
                </a:lnTo>
                <a:cubicBezTo>
                  <a:pt x="2311" y="3614"/>
                  <a:pt x="1946" y="3887"/>
                  <a:pt x="1733" y="4222"/>
                </a:cubicBezTo>
                <a:cubicBezTo>
                  <a:pt x="1399" y="4829"/>
                  <a:pt x="1368" y="5620"/>
                  <a:pt x="2189" y="6015"/>
                </a:cubicBezTo>
                <a:cubicBezTo>
                  <a:pt x="2288" y="6064"/>
                  <a:pt x="2386" y="6087"/>
                  <a:pt x="2482" y="6087"/>
                </a:cubicBezTo>
                <a:cubicBezTo>
                  <a:pt x="2914" y="6087"/>
                  <a:pt x="3291" y="5626"/>
                  <a:pt x="3466" y="5103"/>
                </a:cubicBezTo>
                <a:cubicBezTo>
                  <a:pt x="3648" y="4617"/>
                  <a:pt x="3557" y="4009"/>
                  <a:pt x="3466" y="3826"/>
                </a:cubicBezTo>
                <a:lnTo>
                  <a:pt x="3466" y="3826"/>
                </a:lnTo>
                <a:cubicBezTo>
                  <a:pt x="3618" y="4039"/>
                  <a:pt x="3830" y="4738"/>
                  <a:pt x="4256" y="5133"/>
                </a:cubicBezTo>
                <a:cubicBezTo>
                  <a:pt x="4453" y="5347"/>
                  <a:pt x="4720" y="5489"/>
                  <a:pt x="5016" y="5489"/>
                </a:cubicBezTo>
                <a:cubicBezTo>
                  <a:pt x="5268" y="5489"/>
                  <a:pt x="5540" y="5385"/>
                  <a:pt x="5806" y="5133"/>
                </a:cubicBezTo>
                <a:cubicBezTo>
                  <a:pt x="6262" y="4738"/>
                  <a:pt x="5958" y="4039"/>
                  <a:pt x="5472" y="3674"/>
                </a:cubicBezTo>
                <a:cubicBezTo>
                  <a:pt x="5069" y="3329"/>
                  <a:pt x="4503" y="3256"/>
                  <a:pt x="4263" y="3224"/>
                </a:cubicBezTo>
                <a:lnTo>
                  <a:pt x="4263" y="3224"/>
                </a:lnTo>
                <a:cubicBezTo>
                  <a:pt x="4589" y="3216"/>
                  <a:pt x="6902" y="2727"/>
                  <a:pt x="6049" y="1334"/>
                </a:cubicBezTo>
                <a:cubicBezTo>
                  <a:pt x="5875" y="1064"/>
                  <a:pt x="5601" y="959"/>
                  <a:pt x="5301" y="959"/>
                </a:cubicBezTo>
                <a:cubicBezTo>
                  <a:pt x="4619" y="959"/>
                  <a:pt x="3801" y="1504"/>
                  <a:pt x="3713" y="1895"/>
                </a:cubicBezTo>
                <a:lnTo>
                  <a:pt x="3713" y="1895"/>
                </a:lnTo>
                <a:cubicBezTo>
                  <a:pt x="3730" y="1658"/>
                  <a:pt x="3783" y="1340"/>
                  <a:pt x="3678" y="1000"/>
                </a:cubicBezTo>
                <a:cubicBezTo>
                  <a:pt x="3518" y="465"/>
                  <a:pt x="3122" y="0"/>
                  <a:pt x="261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82;p2"/>
          <p:cNvSpPr/>
          <p:nvPr/>
        </p:nvSpPr>
        <p:spPr>
          <a:xfrm rot="-5400000">
            <a:off x="8430775" y="4608578"/>
            <a:ext cx="460520" cy="317920"/>
          </a:xfrm>
          <a:custGeom>
            <a:avLst/>
            <a:gdLst/>
            <a:ahLst/>
            <a:cxnLst/>
            <a:rect l="l" t="t" r="r" b="b"/>
            <a:pathLst>
              <a:path w="5419" h="3741" extrusionOk="0">
                <a:moveTo>
                  <a:pt x="1180" y="1"/>
                </a:moveTo>
                <a:cubicBezTo>
                  <a:pt x="490" y="1"/>
                  <a:pt x="0" y="132"/>
                  <a:pt x="0" y="132"/>
                </a:cubicBezTo>
                <a:cubicBezTo>
                  <a:pt x="540" y="3324"/>
                  <a:pt x="3257" y="3740"/>
                  <a:pt x="4624" y="3740"/>
                </a:cubicBezTo>
                <a:cubicBezTo>
                  <a:pt x="5105" y="3740"/>
                  <a:pt x="5418" y="3689"/>
                  <a:pt x="5410" y="3689"/>
                </a:cubicBezTo>
                <a:cubicBezTo>
                  <a:pt x="4742" y="527"/>
                  <a:pt x="2560" y="1"/>
                  <a:pt x="118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" name="Google Shape;83;p2"/>
          <p:cNvSpPr/>
          <p:nvPr/>
        </p:nvSpPr>
        <p:spPr>
          <a:xfrm rot="7262369">
            <a:off x="1313368" y="4449613"/>
            <a:ext cx="460526" cy="317924"/>
          </a:xfrm>
          <a:custGeom>
            <a:avLst/>
            <a:gdLst/>
            <a:ahLst/>
            <a:cxnLst/>
            <a:rect l="l" t="t" r="r" b="b"/>
            <a:pathLst>
              <a:path w="5419" h="3741" extrusionOk="0">
                <a:moveTo>
                  <a:pt x="1180" y="1"/>
                </a:moveTo>
                <a:cubicBezTo>
                  <a:pt x="490" y="1"/>
                  <a:pt x="0" y="132"/>
                  <a:pt x="0" y="132"/>
                </a:cubicBezTo>
                <a:cubicBezTo>
                  <a:pt x="540" y="3324"/>
                  <a:pt x="3257" y="3740"/>
                  <a:pt x="4624" y="3740"/>
                </a:cubicBezTo>
                <a:cubicBezTo>
                  <a:pt x="5105" y="3740"/>
                  <a:pt x="5418" y="3689"/>
                  <a:pt x="5410" y="3689"/>
                </a:cubicBezTo>
                <a:cubicBezTo>
                  <a:pt x="4742" y="527"/>
                  <a:pt x="2560" y="1"/>
                  <a:pt x="118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" name="Google Shape;84;p2"/>
          <p:cNvSpPr/>
          <p:nvPr/>
        </p:nvSpPr>
        <p:spPr>
          <a:xfrm>
            <a:off x="-631050" y="-916393"/>
            <a:ext cx="1740248" cy="1776159"/>
          </a:xfrm>
          <a:custGeom>
            <a:avLst/>
            <a:gdLst/>
            <a:ahLst/>
            <a:cxnLst/>
            <a:rect l="l" t="t" r="r" b="b"/>
            <a:pathLst>
              <a:path w="29270" h="29874" extrusionOk="0">
                <a:moveTo>
                  <a:pt x="12483" y="1"/>
                </a:moveTo>
                <a:cubicBezTo>
                  <a:pt x="12426" y="1"/>
                  <a:pt x="12369" y="4"/>
                  <a:pt x="12310" y="12"/>
                </a:cubicBezTo>
                <a:cubicBezTo>
                  <a:pt x="7903" y="590"/>
                  <a:pt x="10973" y="8280"/>
                  <a:pt x="11307" y="9860"/>
                </a:cubicBezTo>
                <a:cubicBezTo>
                  <a:pt x="10470" y="8185"/>
                  <a:pt x="7831" y="3438"/>
                  <a:pt x="5355" y="3438"/>
                </a:cubicBezTo>
                <a:cubicBezTo>
                  <a:pt x="4866" y="3438"/>
                  <a:pt x="4383" y="3623"/>
                  <a:pt x="3921" y="4055"/>
                </a:cubicBezTo>
                <a:cubicBezTo>
                  <a:pt x="2035" y="5825"/>
                  <a:pt x="7353" y="10173"/>
                  <a:pt x="9293" y="11541"/>
                </a:cubicBezTo>
                <a:lnTo>
                  <a:pt x="9293" y="11541"/>
                </a:lnTo>
                <a:cubicBezTo>
                  <a:pt x="8178" y="10835"/>
                  <a:pt x="5143" y="9510"/>
                  <a:pt x="2993" y="9510"/>
                </a:cubicBezTo>
                <a:cubicBezTo>
                  <a:pt x="1839" y="9510"/>
                  <a:pt x="940" y="9892"/>
                  <a:pt x="730" y="10955"/>
                </a:cubicBezTo>
                <a:cubicBezTo>
                  <a:pt x="213" y="13447"/>
                  <a:pt x="6748" y="14116"/>
                  <a:pt x="8997" y="14237"/>
                </a:cubicBezTo>
                <a:cubicBezTo>
                  <a:pt x="6809" y="14572"/>
                  <a:pt x="3739" y="15575"/>
                  <a:pt x="2006" y="16517"/>
                </a:cubicBezTo>
                <a:cubicBezTo>
                  <a:pt x="1033" y="17034"/>
                  <a:pt x="0" y="18006"/>
                  <a:pt x="274" y="19070"/>
                </a:cubicBezTo>
                <a:cubicBezTo>
                  <a:pt x="492" y="20043"/>
                  <a:pt x="1567" y="20374"/>
                  <a:pt x="2642" y="20374"/>
                </a:cubicBezTo>
                <a:cubicBezTo>
                  <a:pt x="2911" y="20374"/>
                  <a:pt x="3179" y="20353"/>
                  <a:pt x="3435" y="20316"/>
                </a:cubicBezTo>
                <a:cubicBezTo>
                  <a:pt x="5745" y="19921"/>
                  <a:pt x="7933" y="18827"/>
                  <a:pt x="9696" y="17246"/>
                </a:cubicBezTo>
                <a:lnTo>
                  <a:pt x="9696" y="17246"/>
                </a:lnTo>
                <a:cubicBezTo>
                  <a:pt x="9696" y="17247"/>
                  <a:pt x="3161" y="24116"/>
                  <a:pt x="5471" y="26365"/>
                </a:cubicBezTo>
                <a:cubicBezTo>
                  <a:pt x="5831" y="26707"/>
                  <a:pt x="6227" y="26857"/>
                  <a:pt x="6645" y="26857"/>
                </a:cubicBezTo>
                <a:cubicBezTo>
                  <a:pt x="8944" y="26857"/>
                  <a:pt x="11904" y="22302"/>
                  <a:pt x="13142" y="19952"/>
                </a:cubicBezTo>
                <a:lnTo>
                  <a:pt x="13142" y="19952"/>
                </a:lnTo>
                <a:cubicBezTo>
                  <a:pt x="11546" y="23136"/>
                  <a:pt x="10611" y="29874"/>
                  <a:pt x="13765" y="29874"/>
                </a:cubicBezTo>
                <a:cubicBezTo>
                  <a:pt x="13845" y="29874"/>
                  <a:pt x="13927" y="29869"/>
                  <a:pt x="14012" y="29861"/>
                </a:cubicBezTo>
                <a:cubicBezTo>
                  <a:pt x="16799" y="29564"/>
                  <a:pt x="16781" y="22038"/>
                  <a:pt x="16496" y="20116"/>
                </a:cubicBezTo>
                <a:lnTo>
                  <a:pt x="16496" y="20116"/>
                </a:lnTo>
                <a:cubicBezTo>
                  <a:pt x="16952" y="22770"/>
                  <a:pt x="18940" y="27299"/>
                  <a:pt x="21485" y="27299"/>
                </a:cubicBezTo>
                <a:cubicBezTo>
                  <a:pt x="21587" y="27299"/>
                  <a:pt x="21690" y="27292"/>
                  <a:pt x="21794" y="27277"/>
                </a:cubicBezTo>
                <a:cubicBezTo>
                  <a:pt x="24161" y="26921"/>
                  <a:pt x="21646" y="21638"/>
                  <a:pt x="19534" y="18807"/>
                </a:cubicBezTo>
                <a:lnTo>
                  <a:pt x="19534" y="18807"/>
                </a:lnTo>
                <a:cubicBezTo>
                  <a:pt x="21220" y="20558"/>
                  <a:pt x="24093" y="22992"/>
                  <a:pt x="25947" y="22992"/>
                </a:cubicBezTo>
                <a:cubicBezTo>
                  <a:pt x="26476" y="22992"/>
                  <a:pt x="26923" y="22793"/>
                  <a:pt x="27235" y="22323"/>
                </a:cubicBezTo>
                <a:cubicBezTo>
                  <a:pt x="29270" y="19270"/>
                  <a:pt x="22210" y="15911"/>
                  <a:pt x="19864" y="15545"/>
                </a:cubicBezTo>
                <a:lnTo>
                  <a:pt x="19864" y="15545"/>
                </a:lnTo>
                <a:cubicBezTo>
                  <a:pt x="20653" y="15626"/>
                  <a:pt x="21872" y="15719"/>
                  <a:pt x="23146" y="15719"/>
                </a:cubicBezTo>
                <a:cubicBezTo>
                  <a:pt x="25809" y="15719"/>
                  <a:pt x="28717" y="15312"/>
                  <a:pt x="28481" y="13538"/>
                </a:cubicBezTo>
                <a:cubicBezTo>
                  <a:pt x="28335" y="12334"/>
                  <a:pt x="26778" y="11936"/>
                  <a:pt x="24931" y="11936"/>
                </a:cubicBezTo>
                <a:cubicBezTo>
                  <a:pt x="22535" y="11936"/>
                  <a:pt x="19651" y="12606"/>
                  <a:pt x="18724" y="13052"/>
                </a:cubicBezTo>
                <a:cubicBezTo>
                  <a:pt x="20335" y="12170"/>
                  <a:pt x="27721" y="9192"/>
                  <a:pt x="25715" y="6304"/>
                </a:cubicBezTo>
                <a:cubicBezTo>
                  <a:pt x="25409" y="5854"/>
                  <a:pt x="24983" y="5664"/>
                  <a:pt x="24482" y="5664"/>
                </a:cubicBezTo>
                <a:cubicBezTo>
                  <a:pt x="22143" y="5664"/>
                  <a:pt x="18182" y="9796"/>
                  <a:pt x="17356" y="10772"/>
                </a:cubicBezTo>
                <a:cubicBezTo>
                  <a:pt x="18420" y="9131"/>
                  <a:pt x="22979" y="2353"/>
                  <a:pt x="20213" y="985"/>
                </a:cubicBezTo>
                <a:cubicBezTo>
                  <a:pt x="19907" y="832"/>
                  <a:pt x="19616" y="761"/>
                  <a:pt x="19341" y="761"/>
                </a:cubicBezTo>
                <a:cubicBezTo>
                  <a:pt x="16722" y="761"/>
                  <a:pt x="15486" y="7107"/>
                  <a:pt x="15046" y="8675"/>
                </a:cubicBezTo>
                <a:cubicBezTo>
                  <a:pt x="15016" y="6804"/>
                  <a:pt x="14870" y="1"/>
                  <a:pt x="124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</p:txBody>
      </p:sp>
      <p:sp>
        <p:nvSpPr>
          <p:cNvPr id="85" name="Google Shape;85;p2"/>
          <p:cNvSpPr txBox="1">
            <a:spLocks noGrp="1"/>
          </p:cNvSpPr>
          <p:nvPr>
            <p:ph type="ctrTitle"/>
          </p:nvPr>
        </p:nvSpPr>
        <p:spPr>
          <a:xfrm>
            <a:off x="713225" y="1191950"/>
            <a:ext cx="4602900" cy="17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6" name="Google Shape;86;p2"/>
          <p:cNvSpPr txBox="1">
            <a:spLocks noGrp="1"/>
          </p:cNvSpPr>
          <p:nvPr>
            <p:ph type="subTitle" idx="1"/>
          </p:nvPr>
        </p:nvSpPr>
        <p:spPr>
          <a:xfrm>
            <a:off x="713225" y="2915950"/>
            <a:ext cx="46029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6556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"/>
          <p:cNvSpPr/>
          <p:nvPr/>
        </p:nvSpPr>
        <p:spPr>
          <a:xfrm>
            <a:off x="8085363" y="1677733"/>
            <a:ext cx="1740248" cy="1776159"/>
          </a:xfrm>
          <a:custGeom>
            <a:avLst/>
            <a:gdLst/>
            <a:ahLst/>
            <a:cxnLst/>
            <a:rect l="l" t="t" r="r" b="b"/>
            <a:pathLst>
              <a:path w="29270" h="29874" extrusionOk="0">
                <a:moveTo>
                  <a:pt x="12483" y="1"/>
                </a:moveTo>
                <a:cubicBezTo>
                  <a:pt x="12426" y="1"/>
                  <a:pt x="12369" y="4"/>
                  <a:pt x="12310" y="12"/>
                </a:cubicBezTo>
                <a:cubicBezTo>
                  <a:pt x="7903" y="590"/>
                  <a:pt x="10973" y="8280"/>
                  <a:pt x="11307" y="9860"/>
                </a:cubicBezTo>
                <a:cubicBezTo>
                  <a:pt x="10470" y="8185"/>
                  <a:pt x="7831" y="3438"/>
                  <a:pt x="5355" y="3438"/>
                </a:cubicBezTo>
                <a:cubicBezTo>
                  <a:pt x="4866" y="3438"/>
                  <a:pt x="4383" y="3623"/>
                  <a:pt x="3921" y="4055"/>
                </a:cubicBezTo>
                <a:cubicBezTo>
                  <a:pt x="2035" y="5825"/>
                  <a:pt x="7353" y="10173"/>
                  <a:pt x="9293" y="11541"/>
                </a:cubicBezTo>
                <a:lnTo>
                  <a:pt x="9293" y="11541"/>
                </a:lnTo>
                <a:cubicBezTo>
                  <a:pt x="8178" y="10835"/>
                  <a:pt x="5143" y="9510"/>
                  <a:pt x="2993" y="9510"/>
                </a:cubicBezTo>
                <a:cubicBezTo>
                  <a:pt x="1839" y="9510"/>
                  <a:pt x="940" y="9892"/>
                  <a:pt x="730" y="10955"/>
                </a:cubicBezTo>
                <a:cubicBezTo>
                  <a:pt x="213" y="13447"/>
                  <a:pt x="6748" y="14116"/>
                  <a:pt x="8997" y="14237"/>
                </a:cubicBezTo>
                <a:cubicBezTo>
                  <a:pt x="6809" y="14572"/>
                  <a:pt x="3739" y="15575"/>
                  <a:pt x="2006" y="16517"/>
                </a:cubicBezTo>
                <a:cubicBezTo>
                  <a:pt x="1033" y="17034"/>
                  <a:pt x="0" y="18006"/>
                  <a:pt x="274" y="19070"/>
                </a:cubicBezTo>
                <a:cubicBezTo>
                  <a:pt x="492" y="20043"/>
                  <a:pt x="1567" y="20374"/>
                  <a:pt x="2642" y="20374"/>
                </a:cubicBezTo>
                <a:cubicBezTo>
                  <a:pt x="2911" y="20374"/>
                  <a:pt x="3179" y="20353"/>
                  <a:pt x="3435" y="20316"/>
                </a:cubicBezTo>
                <a:cubicBezTo>
                  <a:pt x="5745" y="19921"/>
                  <a:pt x="7933" y="18827"/>
                  <a:pt x="9696" y="17246"/>
                </a:cubicBezTo>
                <a:lnTo>
                  <a:pt x="9696" y="17246"/>
                </a:lnTo>
                <a:cubicBezTo>
                  <a:pt x="9696" y="17247"/>
                  <a:pt x="3161" y="24116"/>
                  <a:pt x="5471" y="26365"/>
                </a:cubicBezTo>
                <a:cubicBezTo>
                  <a:pt x="5831" y="26707"/>
                  <a:pt x="6227" y="26857"/>
                  <a:pt x="6645" y="26857"/>
                </a:cubicBezTo>
                <a:cubicBezTo>
                  <a:pt x="8944" y="26857"/>
                  <a:pt x="11904" y="22302"/>
                  <a:pt x="13142" y="19952"/>
                </a:cubicBezTo>
                <a:lnTo>
                  <a:pt x="13142" y="19952"/>
                </a:lnTo>
                <a:cubicBezTo>
                  <a:pt x="11546" y="23136"/>
                  <a:pt x="10611" y="29874"/>
                  <a:pt x="13765" y="29874"/>
                </a:cubicBezTo>
                <a:cubicBezTo>
                  <a:pt x="13845" y="29874"/>
                  <a:pt x="13927" y="29869"/>
                  <a:pt x="14012" y="29861"/>
                </a:cubicBezTo>
                <a:cubicBezTo>
                  <a:pt x="16799" y="29564"/>
                  <a:pt x="16781" y="22038"/>
                  <a:pt x="16496" y="20116"/>
                </a:cubicBezTo>
                <a:lnTo>
                  <a:pt x="16496" y="20116"/>
                </a:lnTo>
                <a:cubicBezTo>
                  <a:pt x="16952" y="22770"/>
                  <a:pt x="18940" y="27299"/>
                  <a:pt x="21485" y="27299"/>
                </a:cubicBezTo>
                <a:cubicBezTo>
                  <a:pt x="21587" y="27299"/>
                  <a:pt x="21690" y="27292"/>
                  <a:pt x="21794" y="27277"/>
                </a:cubicBezTo>
                <a:cubicBezTo>
                  <a:pt x="24161" y="26921"/>
                  <a:pt x="21646" y="21638"/>
                  <a:pt x="19534" y="18807"/>
                </a:cubicBezTo>
                <a:lnTo>
                  <a:pt x="19534" y="18807"/>
                </a:lnTo>
                <a:cubicBezTo>
                  <a:pt x="21220" y="20558"/>
                  <a:pt x="24093" y="22992"/>
                  <a:pt x="25947" y="22992"/>
                </a:cubicBezTo>
                <a:cubicBezTo>
                  <a:pt x="26476" y="22992"/>
                  <a:pt x="26923" y="22793"/>
                  <a:pt x="27235" y="22323"/>
                </a:cubicBezTo>
                <a:cubicBezTo>
                  <a:pt x="29270" y="19270"/>
                  <a:pt x="22210" y="15911"/>
                  <a:pt x="19864" y="15545"/>
                </a:cubicBezTo>
                <a:lnTo>
                  <a:pt x="19864" y="15545"/>
                </a:lnTo>
                <a:cubicBezTo>
                  <a:pt x="20653" y="15626"/>
                  <a:pt x="21872" y="15719"/>
                  <a:pt x="23146" y="15719"/>
                </a:cubicBezTo>
                <a:cubicBezTo>
                  <a:pt x="25809" y="15719"/>
                  <a:pt x="28717" y="15312"/>
                  <a:pt x="28481" y="13538"/>
                </a:cubicBezTo>
                <a:cubicBezTo>
                  <a:pt x="28335" y="12334"/>
                  <a:pt x="26778" y="11936"/>
                  <a:pt x="24931" y="11936"/>
                </a:cubicBezTo>
                <a:cubicBezTo>
                  <a:pt x="22535" y="11936"/>
                  <a:pt x="19651" y="12606"/>
                  <a:pt x="18724" y="13052"/>
                </a:cubicBezTo>
                <a:cubicBezTo>
                  <a:pt x="20335" y="12170"/>
                  <a:pt x="27721" y="9192"/>
                  <a:pt x="25715" y="6304"/>
                </a:cubicBezTo>
                <a:cubicBezTo>
                  <a:pt x="25409" y="5854"/>
                  <a:pt x="24983" y="5664"/>
                  <a:pt x="24482" y="5664"/>
                </a:cubicBezTo>
                <a:cubicBezTo>
                  <a:pt x="22143" y="5664"/>
                  <a:pt x="18182" y="9796"/>
                  <a:pt x="17356" y="10772"/>
                </a:cubicBezTo>
                <a:cubicBezTo>
                  <a:pt x="18420" y="9131"/>
                  <a:pt x="22979" y="2353"/>
                  <a:pt x="20213" y="985"/>
                </a:cubicBezTo>
                <a:cubicBezTo>
                  <a:pt x="19907" y="832"/>
                  <a:pt x="19616" y="761"/>
                  <a:pt x="19341" y="761"/>
                </a:cubicBezTo>
                <a:cubicBezTo>
                  <a:pt x="16722" y="761"/>
                  <a:pt x="15486" y="7107"/>
                  <a:pt x="15046" y="8675"/>
                </a:cubicBezTo>
                <a:cubicBezTo>
                  <a:pt x="15016" y="6804"/>
                  <a:pt x="14870" y="1"/>
                  <a:pt x="124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</p:txBody>
      </p:sp>
      <p:grpSp>
        <p:nvGrpSpPr>
          <p:cNvPr id="162" name="Google Shape;162;p4"/>
          <p:cNvGrpSpPr/>
          <p:nvPr/>
        </p:nvGrpSpPr>
        <p:grpSpPr>
          <a:xfrm>
            <a:off x="22" y="-3"/>
            <a:ext cx="9143895" cy="758578"/>
            <a:chOff x="21" y="4384972"/>
            <a:chExt cx="9143895" cy="758578"/>
          </a:xfrm>
        </p:grpSpPr>
        <p:sp>
          <p:nvSpPr>
            <p:cNvPr id="163" name="Google Shape;163;p4"/>
            <p:cNvSpPr/>
            <p:nvPr/>
          </p:nvSpPr>
          <p:spPr>
            <a:xfrm>
              <a:off x="21" y="4384986"/>
              <a:ext cx="9143895" cy="11781"/>
            </a:xfrm>
            <a:custGeom>
              <a:avLst/>
              <a:gdLst/>
              <a:ahLst/>
              <a:cxnLst/>
              <a:rect l="l" t="t" r="r" b="b"/>
              <a:pathLst>
                <a:path w="286418" h="370" extrusionOk="0">
                  <a:moveTo>
                    <a:pt x="71664" y="1"/>
                  </a:moveTo>
                  <a:lnTo>
                    <a:pt x="108" y="72"/>
                  </a:lnTo>
                  <a:cubicBezTo>
                    <a:pt x="48" y="72"/>
                    <a:pt x="1" y="120"/>
                    <a:pt x="1" y="167"/>
                  </a:cubicBezTo>
                  <a:cubicBezTo>
                    <a:pt x="1" y="239"/>
                    <a:pt x="48" y="274"/>
                    <a:pt x="108" y="274"/>
                  </a:cubicBezTo>
                  <a:lnTo>
                    <a:pt x="17979" y="322"/>
                  </a:lnTo>
                  <a:lnTo>
                    <a:pt x="35862" y="334"/>
                  </a:lnTo>
                  <a:lnTo>
                    <a:pt x="71641" y="370"/>
                  </a:lnTo>
                  <a:lnTo>
                    <a:pt x="143197" y="310"/>
                  </a:lnTo>
                  <a:lnTo>
                    <a:pt x="178975" y="274"/>
                  </a:lnTo>
                  <a:lnTo>
                    <a:pt x="214754" y="274"/>
                  </a:lnTo>
                  <a:lnTo>
                    <a:pt x="286310" y="298"/>
                  </a:lnTo>
                  <a:cubicBezTo>
                    <a:pt x="286370" y="298"/>
                    <a:pt x="286417" y="251"/>
                    <a:pt x="286417" y="191"/>
                  </a:cubicBezTo>
                  <a:cubicBezTo>
                    <a:pt x="286417" y="132"/>
                    <a:pt x="286370" y="84"/>
                    <a:pt x="286310" y="84"/>
                  </a:cubicBezTo>
                  <a:lnTo>
                    <a:pt x="143221" y="12"/>
                  </a:lnTo>
                  <a:lnTo>
                    <a:pt x="71664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1" y="4750827"/>
              <a:ext cx="9143895" cy="11781"/>
            </a:xfrm>
            <a:custGeom>
              <a:avLst/>
              <a:gdLst/>
              <a:ahLst/>
              <a:cxnLst/>
              <a:rect l="l" t="t" r="r" b="b"/>
              <a:pathLst>
                <a:path w="286418" h="370" extrusionOk="0">
                  <a:moveTo>
                    <a:pt x="71664" y="0"/>
                  </a:moveTo>
                  <a:lnTo>
                    <a:pt x="108" y="72"/>
                  </a:lnTo>
                  <a:cubicBezTo>
                    <a:pt x="48" y="72"/>
                    <a:pt x="1" y="119"/>
                    <a:pt x="1" y="179"/>
                  </a:cubicBezTo>
                  <a:cubicBezTo>
                    <a:pt x="1" y="238"/>
                    <a:pt x="48" y="274"/>
                    <a:pt x="108" y="274"/>
                  </a:cubicBezTo>
                  <a:lnTo>
                    <a:pt x="17979" y="322"/>
                  </a:lnTo>
                  <a:lnTo>
                    <a:pt x="35862" y="333"/>
                  </a:lnTo>
                  <a:lnTo>
                    <a:pt x="71641" y="369"/>
                  </a:lnTo>
                  <a:lnTo>
                    <a:pt x="143197" y="310"/>
                  </a:lnTo>
                  <a:lnTo>
                    <a:pt x="178975" y="274"/>
                  </a:lnTo>
                  <a:lnTo>
                    <a:pt x="214754" y="274"/>
                  </a:lnTo>
                  <a:lnTo>
                    <a:pt x="286310" y="298"/>
                  </a:lnTo>
                  <a:cubicBezTo>
                    <a:pt x="286370" y="298"/>
                    <a:pt x="286417" y="250"/>
                    <a:pt x="286417" y="191"/>
                  </a:cubicBezTo>
                  <a:cubicBezTo>
                    <a:pt x="286417" y="131"/>
                    <a:pt x="286370" y="83"/>
                    <a:pt x="286310" y="83"/>
                  </a:cubicBezTo>
                  <a:lnTo>
                    <a:pt x="143221" y="12"/>
                  </a:lnTo>
                  <a:lnTo>
                    <a:pt x="71664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1" y="5116637"/>
              <a:ext cx="9143895" cy="11781"/>
            </a:xfrm>
            <a:custGeom>
              <a:avLst/>
              <a:gdLst/>
              <a:ahLst/>
              <a:cxnLst/>
              <a:rect l="l" t="t" r="r" b="b"/>
              <a:pathLst>
                <a:path w="286418" h="370" extrusionOk="0">
                  <a:moveTo>
                    <a:pt x="71664" y="1"/>
                  </a:moveTo>
                  <a:lnTo>
                    <a:pt x="108" y="72"/>
                  </a:lnTo>
                  <a:cubicBezTo>
                    <a:pt x="48" y="72"/>
                    <a:pt x="1" y="108"/>
                    <a:pt x="1" y="179"/>
                  </a:cubicBezTo>
                  <a:cubicBezTo>
                    <a:pt x="1" y="239"/>
                    <a:pt x="48" y="274"/>
                    <a:pt x="108" y="274"/>
                  </a:cubicBezTo>
                  <a:lnTo>
                    <a:pt x="17979" y="322"/>
                  </a:lnTo>
                  <a:lnTo>
                    <a:pt x="35862" y="334"/>
                  </a:lnTo>
                  <a:lnTo>
                    <a:pt x="71641" y="370"/>
                  </a:lnTo>
                  <a:lnTo>
                    <a:pt x="143197" y="310"/>
                  </a:lnTo>
                  <a:lnTo>
                    <a:pt x="178975" y="274"/>
                  </a:lnTo>
                  <a:lnTo>
                    <a:pt x="214754" y="274"/>
                  </a:lnTo>
                  <a:lnTo>
                    <a:pt x="286310" y="298"/>
                  </a:lnTo>
                  <a:cubicBezTo>
                    <a:pt x="286370" y="298"/>
                    <a:pt x="286417" y="251"/>
                    <a:pt x="286417" y="191"/>
                  </a:cubicBezTo>
                  <a:cubicBezTo>
                    <a:pt x="286417" y="132"/>
                    <a:pt x="286370" y="84"/>
                    <a:pt x="286310" y="84"/>
                  </a:cubicBezTo>
                  <a:lnTo>
                    <a:pt x="143221" y="12"/>
                  </a:lnTo>
                  <a:lnTo>
                    <a:pt x="71664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7785378" y="4384972"/>
              <a:ext cx="8779" cy="758278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43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24" y="7334"/>
                  </a:lnTo>
                  <a:lnTo>
                    <a:pt x="0" y="14585"/>
                  </a:lnTo>
                  <a:lnTo>
                    <a:pt x="48" y="29075"/>
                  </a:lnTo>
                  <a:lnTo>
                    <a:pt x="84" y="36326"/>
                  </a:lnTo>
                  <a:lnTo>
                    <a:pt x="84" y="43577"/>
                  </a:lnTo>
                  <a:lnTo>
                    <a:pt x="84" y="58067"/>
                  </a:lnTo>
                  <a:cubicBezTo>
                    <a:pt x="84" y="58114"/>
                    <a:pt x="108" y="58138"/>
                    <a:pt x="155" y="58138"/>
                  </a:cubicBezTo>
                  <a:cubicBezTo>
                    <a:pt x="203" y="58138"/>
                    <a:pt x="227" y="58114"/>
                    <a:pt x="227" y="58067"/>
                  </a:cubicBezTo>
                  <a:lnTo>
                    <a:pt x="274" y="29075"/>
                  </a:lnTo>
                  <a:lnTo>
                    <a:pt x="274" y="14585"/>
                  </a:lnTo>
                  <a:lnTo>
                    <a:pt x="215" y="83"/>
                  </a:lnTo>
                  <a:cubicBezTo>
                    <a:pt x="215" y="60"/>
                    <a:pt x="179" y="12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7428073" y="4384972"/>
              <a:ext cx="8779" cy="758278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43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24" y="7334"/>
                  </a:lnTo>
                  <a:lnTo>
                    <a:pt x="1" y="14585"/>
                  </a:lnTo>
                  <a:lnTo>
                    <a:pt x="48" y="29075"/>
                  </a:lnTo>
                  <a:lnTo>
                    <a:pt x="84" y="36326"/>
                  </a:lnTo>
                  <a:lnTo>
                    <a:pt x="84" y="43577"/>
                  </a:lnTo>
                  <a:lnTo>
                    <a:pt x="84" y="58067"/>
                  </a:lnTo>
                  <a:cubicBezTo>
                    <a:pt x="84" y="58114"/>
                    <a:pt x="108" y="58138"/>
                    <a:pt x="155" y="58138"/>
                  </a:cubicBezTo>
                  <a:cubicBezTo>
                    <a:pt x="203" y="58138"/>
                    <a:pt x="227" y="58114"/>
                    <a:pt x="227" y="58067"/>
                  </a:cubicBezTo>
                  <a:lnTo>
                    <a:pt x="274" y="29075"/>
                  </a:lnTo>
                  <a:lnTo>
                    <a:pt x="274" y="14585"/>
                  </a:lnTo>
                  <a:lnTo>
                    <a:pt x="215" y="83"/>
                  </a:lnTo>
                  <a:cubicBezTo>
                    <a:pt x="215" y="60"/>
                    <a:pt x="179" y="12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7070768" y="4385116"/>
              <a:ext cx="9162" cy="758434"/>
            </a:xfrm>
            <a:custGeom>
              <a:avLst/>
              <a:gdLst/>
              <a:ahLst/>
              <a:cxnLst/>
              <a:rect l="l" t="t" r="r" b="b"/>
              <a:pathLst>
                <a:path w="287" h="58151" extrusionOk="0">
                  <a:moveTo>
                    <a:pt x="144" y="1"/>
                  </a:moveTo>
                  <a:cubicBezTo>
                    <a:pt x="96" y="1"/>
                    <a:pt x="60" y="37"/>
                    <a:pt x="60" y="72"/>
                  </a:cubicBezTo>
                  <a:lnTo>
                    <a:pt x="36" y="3704"/>
                  </a:lnTo>
                  <a:lnTo>
                    <a:pt x="25" y="7335"/>
                  </a:lnTo>
                  <a:lnTo>
                    <a:pt x="1" y="14586"/>
                  </a:lnTo>
                  <a:lnTo>
                    <a:pt x="48" y="29088"/>
                  </a:lnTo>
                  <a:lnTo>
                    <a:pt x="84" y="36327"/>
                  </a:lnTo>
                  <a:lnTo>
                    <a:pt x="84" y="43578"/>
                  </a:lnTo>
                  <a:lnTo>
                    <a:pt x="84" y="58079"/>
                  </a:lnTo>
                  <a:cubicBezTo>
                    <a:pt x="84" y="58115"/>
                    <a:pt x="108" y="58151"/>
                    <a:pt x="155" y="58151"/>
                  </a:cubicBezTo>
                  <a:cubicBezTo>
                    <a:pt x="203" y="58151"/>
                    <a:pt x="227" y="58115"/>
                    <a:pt x="227" y="58079"/>
                  </a:cubicBezTo>
                  <a:lnTo>
                    <a:pt x="286" y="29064"/>
                  </a:lnTo>
                  <a:lnTo>
                    <a:pt x="286" y="14574"/>
                  </a:lnTo>
                  <a:lnTo>
                    <a:pt x="227" y="72"/>
                  </a:lnTo>
                  <a:cubicBezTo>
                    <a:pt x="215" y="49"/>
                    <a:pt x="179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6714229" y="4384972"/>
              <a:ext cx="8396" cy="758278"/>
            </a:xfrm>
            <a:custGeom>
              <a:avLst/>
              <a:gdLst/>
              <a:ahLst/>
              <a:cxnLst/>
              <a:rect l="l" t="t" r="r" b="b"/>
              <a:pathLst>
                <a:path w="263" h="58139" extrusionOk="0">
                  <a:moveTo>
                    <a:pt x="132" y="0"/>
                  </a:moveTo>
                  <a:cubicBezTo>
                    <a:pt x="84" y="0"/>
                    <a:pt x="60" y="24"/>
                    <a:pt x="60" y="71"/>
                  </a:cubicBezTo>
                  <a:lnTo>
                    <a:pt x="24" y="3703"/>
                  </a:lnTo>
                  <a:lnTo>
                    <a:pt x="13" y="7334"/>
                  </a:lnTo>
                  <a:lnTo>
                    <a:pt x="1" y="14585"/>
                  </a:lnTo>
                  <a:lnTo>
                    <a:pt x="36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96" y="58138"/>
                    <a:pt x="144" y="58138"/>
                  </a:cubicBezTo>
                  <a:cubicBezTo>
                    <a:pt x="191" y="58138"/>
                    <a:pt x="215" y="58114"/>
                    <a:pt x="215" y="58067"/>
                  </a:cubicBezTo>
                  <a:lnTo>
                    <a:pt x="263" y="29075"/>
                  </a:lnTo>
                  <a:lnTo>
                    <a:pt x="263" y="14585"/>
                  </a:lnTo>
                  <a:lnTo>
                    <a:pt x="203" y="83"/>
                  </a:lnTo>
                  <a:cubicBezTo>
                    <a:pt x="203" y="60"/>
                    <a:pt x="155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6356924" y="4384972"/>
              <a:ext cx="8396" cy="758278"/>
            </a:xfrm>
            <a:custGeom>
              <a:avLst/>
              <a:gdLst/>
              <a:ahLst/>
              <a:cxnLst/>
              <a:rect l="l" t="t" r="r" b="b"/>
              <a:pathLst>
                <a:path w="263" h="58139" extrusionOk="0">
                  <a:moveTo>
                    <a:pt x="132" y="0"/>
                  </a:moveTo>
                  <a:cubicBezTo>
                    <a:pt x="84" y="0"/>
                    <a:pt x="60" y="24"/>
                    <a:pt x="60" y="71"/>
                  </a:cubicBezTo>
                  <a:lnTo>
                    <a:pt x="25" y="3703"/>
                  </a:lnTo>
                  <a:lnTo>
                    <a:pt x="13" y="7334"/>
                  </a:lnTo>
                  <a:lnTo>
                    <a:pt x="1" y="14585"/>
                  </a:lnTo>
                  <a:lnTo>
                    <a:pt x="36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96" y="58138"/>
                    <a:pt x="144" y="58138"/>
                  </a:cubicBezTo>
                  <a:cubicBezTo>
                    <a:pt x="191" y="58138"/>
                    <a:pt x="215" y="58114"/>
                    <a:pt x="215" y="58067"/>
                  </a:cubicBezTo>
                  <a:lnTo>
                    <a:pt x="263" y="29075"/>
                  </a:lnTo>
                  <a:lnTo>
                    <a:pt x="263" y="14585"/>
                  </a:lnTo>
                  <a:lnTo>
                    <a:pt x="203" y="83"/>
                  </a:lnTo>
                  <a:cubicBezTo>
                    <a:pt x="203" y="60"/>
                    <a:pt x="179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5999619" y="4384972"/>
              <a:ext cx="8396" cy="758278"/>
            </a:xfrm>
            <a:custGeom>
              <a:avLst/>
              <a:gdLst/>
              <a:ahLst/>
              <a:cxnLst/>
              <a:rect l="l" t="t" r="r" b="b"/>
              <a:pathLst>
                <a:path w="263" h="58139" extrusionOk="0">
                  <a:moveTo>
                    <a:pt x="132" y="0"/>
                  </a:moveTo>
                  <a:cubicBezTo>
                    <a:pt x="84" y="0"/>
                    <a:pt x="60" y="24"/>
                    <a:pt x="60" y="71"/>
                  </a:cubicBezTo>
                  <a:lnTo>
                    <a:pt x="25" y="3703"/>
                  </a:lnTo>
                  <a:lnTo>
                    <a:pt x="13" y="7334"/>
                  </a:lnTo>
                  <a:lnTo>
                    <a:pt x="1" y="14585"/>
                  </a:lnTo>
                  <a:lnTo>
                    <a:pt x="37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96" y="58138"/>
                    <a:pt x="144" y="58138"/>
                  </a:cubicBezTo>
                  <a:cubicBezTo>
                    <a:pt x="191" y="58138"/>
                    <a:pt x="215" y="58114"/>
                    <a:pt x="215" y="58067"/>
                  </a:cubicBezTo>
                  <a:lnTo>
                    <a:pt x="263" y="29075"/>
                  </a:lnTo>
                  <a:lnTo>
                    <a:pt x="263" y="14585"/>
                  </a:lnTo>
                  <a:lnTo>
                    <a:pt x="203" y="83"/>
                  </a:lnTo>
                  <a:cubicBezTo>
                    <a:pt x="203" y="60"/>
                    <a:pt x="179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5642345" y="4384972"/>
              <a:ext cx="8364" cy="758278"/>
            </a:xfrm>
            <a:custGeom>
              <a:avLst/>
              <a:gdLst/>
              <a:ahLst/>
              <a:cxnLst/>
              <a:rect l="l" t="t" r="r" b="b"/>
              <a:pathLst>
                <a:path w="262" h="58139" extrusionOk="0">
                  <a:moveTo>
                    <a:pt x="131" y="0"/>
                  </a:moveTo>
                  <a:cubicBezTo>
                    <a:pt x="83" y="0"/>
                    <a:pt x="60" y="24"/>
                    <a:pt x="60" y="71"/>
                  </a:cubicBezTo>
                  <a:lnTo>
                    <a:pt x="24" y="3703"/>
                  </a:lnTo>
                  <a:lnTo>
                    <a:pt x="12" y="7334"/>
                  </a:lnTo>
                  <a:lnTo>
                    <a:pt x="0" y="14585"/>
                  </a:lnTo>
                  <a:lnTo>
                    <a:pt x="36" y="29075"/>
                  </a:lnTo>
                  <a:lnTo>
                    <a:pt x="71" y="36326"/>
                  </a:lnTo>
                  <a:lnTo>
                    <a:pt x="71" y="43577"/>
                  </a:lnTo>
                  <a:lnTo>
                    <a:pt x="71" y="58067"/>
                  </a:lnTo>
                  <a:cubicBezTo>
                    <a:pt x="71" y="58114"/>
                    <a:pt x="95" y="58138"/>
                    <a:pt x="143" y="58138"/>
                  </a:cubicBezTo>
                  <a:cubicBezTo>
                    <a:pt x="191" y="58138"/>
                    <a:pt x="214" y="58114"/>
                    <a:pt x="214" y="58067"/>
                  </a:cubicBezTo>
                  <a:lnTo>
                    <a:pt x="262" y="29075"/>
                  </a:lnTo>
                  <a:lnTo>
                    <a:pt x="262" y="14585"/>
                  </a:lnTo>
                  <a:lnTo>
                    <a:pt x="202" y="83"/>
                  </a:lnTo>
                  <a:cubicBezTo>
                    <a:pt x="202" y="60"/>
                    <a:pt x="179" y="12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8851196" y="4384972"/>
              <a:ext cx="8779" cy="758278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32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12" y="7334"/>
                  </a:lnTo>
                  <a:lnTo>
                    <a:pt x="1" y="14585"/>
                  </a:lnTo>
                  <a:lnTo>
                    <a:pt x="48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108" y="58138"/>
                    <a:pt x="155" y="58138"/>
                  </a:cubicBezTo>
                  <a:cubicBezTo>
                    <a:pt x="191" y="58138"/>
                    <a:pt x="227" y="58114"/>
                    <a:pt x="227" y="58067"/>
                  </a:cubicBezTo>
                  <a:lnTo>
                    <a:pt x="274" y="29075"/>
                  </a:lnTo>
                  <a:lnTo>
                    <a:pt x="274" y="14585"/>
                  </a:lnTo>
                  <a:lnTo>
                    <a:pt x="215" y="83"/>
                  </a:lnTo>
                  <a:cubicBezTo>
                    <a:pt x="215" y="60"/>
                    <a:pt x="179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8494274" y="4384972"/>
              <a:ext cx="8779" cy="758278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43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24" y="7334"/>
                  </a:lnTo>
                  <a:lnTo>
                    <a:pt x="1" y="14585"/>
                  </a:lnTo>
                  <a:lnTo>
                    <a:pt x="48" y="29075"/>
                  </a:lnTo>
                  <a:lnTo>
                    <a:pt x="84" y="36326"/>
                  </a:lnTo>
                  <a:lnTo>
                    <a:pt x="84" y="43577"/>
                  </a:lnTo>
                  <a:lnTo>
                    <a:pt x="84" y="58067"/>
                  </a:lnTo>
                  <a:cubicBezTo>
                    <a:pt x="84" y="58114"/>
                    <a:pt x="108" y="58138"/>
                    <a:pt x="155" y="58138"/>
                  </a:cubicBezTo>
                  <a:cubicBezTo>
                    <a:pt x="203" y="58138"/>
                    <a:pt x="227" y="58114"/>
                    <a:pt x="227" y="58067"/>
                  </a:cubicBezTo>
                  <a:lnTo>
                    <a:pt x="274" y="29075"/>
                  </a:lnTo>
                  <a:lnTo>
                    <a:pt x="274" y="14585"/>
                  </a:lnTo>
                  <a:lnTo>
                    <a:pt x="215" y="83"/>
                  </a:lnTo>
                  <a:cubicBezTo>
                    <a:pt x="215" y="60"/>
                    <a:pt x="167" y="12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8136969" y="4384972"/>
              <a:ext cx="8779" cy="758278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44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25" y="7334"/>
                  </a:lnTo>
                  <a:lnTo>
                    <a:pt x="1" y="14585"/>
                  </a:lnTo>
                  <a:lnTo>
                    <a:pt x="48" y="29075"/>
                  </a:lnTo>
                  <a:lnTo>
                    <a:pt x="84" y="36326"/>
                  </a:lnTo>
                  <a:lnTo>
                    <a:pt x="84" y="43577"/>
                  </a:lnTo>
                  <a:lnTo>
                    <a:pt x="84" y="58067"/>
                  </a:lnTo>
                  <a:cubicBezTo>
                    <a:pt x="84" y="58114"/>
                    <a:pt x="108" y="58138"/>
                    <a:pt x="156" y="58138"/>
                  </a:cubicBezTo>
                  <a:cubicBezTo>
                    <a:pt x="203" y="58138"/>
                    <a:pt x="227" y="58114"/>
                    <a:pt x="227" y="58067"/>
                  </a:cubicBezTo>
                  <a:lnTo>
                    <a:pt x="275" y="29075"/>
                  </a:lnTo>
                  <a:lnTo>
                    <a:pt x="275" y="14585"/>
                  </a:lnTo>
                  <a:lnTo>
                    <a:pt x="215" y="83"/>
                  </a:lnTo>
                  <a:cubicBezTo>
                    <a:pt x="215" y="60"/>
                    <a:pt x="179" y="12"/>
                    <a:pt x="14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5285423" y="4384972"/>
              <a:ext cx="8364" cy="758278"/>
            </a:xfrm>
            <a:custGeom>
              <a:avLst/>
              <a:gdLst/>
              <a:ahLst/>
              <a:cxnLst/>
              <a:rect l="l" t="t" r="r" b="b"/>
              <a:pathLst>
                <a:path w="262" h="58139" extrusionOk="0">
                  <a:moveTo>
                    <a:pt x="131" y="0"/>
                  </a:moveTo>
                  <a:cubicBezTo>
                    <a:pt x="83" y="0"/>
                    <a:pt x="60" y="24"/>
                    <a:pt x="60" y="71"/>
                  </a:cubicBezTo>
                  <a:lnTo>
                    <a:pt x="24" y="3703"/>
                  </a:lnTo>
                  <a:lnTo>
                    <a:pt x="12" y="7334"/>
                  </a:lnTo>
                  <a:lnTo>
                    <a:pt x="0" y="14585"/>
                  </a:lnTo>
                  <a:lnTo>
                    <a:pt x="48" y="29075"/>
                  </a:lnTo>
                  <a:lnTo>
                    <a:pt x="71" y="36326"/>
                  </a:lnTo>
                  <a:lnTo>
                    <a:pt x="71" y="43577"/>
                  </a:lnTo>
                  <a:lnTo>
                    <a:pt x="71" y="58067"/>
                  </a:lnTo>
                  <a:cubicBezTo>
                    <a:pt x="71" y="58114"/>
                    <a:pt x="107" y="58138"/>
                    <a:pt x="143" y="58138"/>
                  </a:cubicBezTo>
                  <a:cubicBezTo>
                    <a:pt x="191" y="58138"/>
                    <a:pt x="226" y="58114"/>
                    <a:pt x="226" y="58067"/>
                  </a:cubicBezTo>
                  <a:lnTo>
                    <a:pt x="262" y="29075"/>
                  </a:lnTo>
                  <a:lnTo>
                    <a:pt x="262" y="14585"/>
                  </a:lnTo>
                  <a:lnTo>
                    <a:pt x="202" y="83"/>
                  </a:lnTo>
                  <a:cubicBezTo>
                    <a:pt x="202" y="60"/>
                    <a:pt x="167" y="12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4928118" y="4384972"/>
              <a:ext cx="8396" cy="758278"/>
            </a:xfrm>
            <a:custGeom>
              <a:avLst/>
              <a:gdLst/>
              <a:ahLst/>
              <a:cxnLst/>
              <a:rect l="l" t="t" r="r" b="b"/>
              <a:pathLst>
                <a:path w="263" h="58139" extrusionOk="0">
                  <a:moveTo>
                    <a:pt x="131" y="0"/>
                  </a:moveTo>
                  <a:cubicBezTo>
                    <a:pt x="84" y="0"/>
                    <a:pt x="60" y="24"/>
                    <a:pt x="60" y="71"/>
                  </a:cubicBezTo>
                  <a:lnTo>
                    <a:pt x="24" y="3703"/>
                  </a:lnTo>
                  <a:lnTo>
                    <a:pt x="12" y="7334"/>
                  </a:lnTo>
                  <a:lnTo>
                    <a:pt x="0" y="14585"/>
                  </a:lnTo>
                  <a:lnTo>
                    <a:pt x="48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107" y="58138"/>
                    <a:pt x="143" y="58138"/>
                  </a:cubicBezTo>
                  <a:cubicBezTo>
                    <a:pt x="191" y="58138"/>
                    <a:pt x="226" y="58114"/>
                    <a:pt x="226" y="58067"/>
                  </a:cubicBezTo>
                  <a:lnTo>
                    <a:pt x="262" y="29075"/>
                  </a:lnTo>
                  <a:lnTo>
                    <a:pt x="262" y="14585"/>
                  </a:lnTo>
                  <a:lnTo>
                    <a:pt x="203" y="83"/>
                  </a:lnTo>
                  <a:cubicBezTo>
                    <a:pt x="203" y="60"/>
                    <a:pt x="179" y="12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4570813" y="4384972"/>
              <a:ext cx="8396" cy="758278"/>
            </a:xfrm>
            <a:custGeom>
              <a:avLst/>
              <a:gdLst/>
              <a:ahLst/>
              <a:cxnLst/>
              <a:rect l="l" t="t" r="r" b="b"/>
              <a:pathLst>
                <a:path w="263" h="58139" extrusionOk="0">
                  <a:moveTo>
                    <a:pt x="131" y="0"/>
                  </a:moveTo>
                  <a:cubicBezTo>
                    <a:pt x="84" y="0"/>
                    <a:pt x="60" y="24"/>
                    <a:pt x="60" y="71"/>
                  </a:cubicBezTo>
                  <a:lnTo>
                    <a:pt x="24" y="3703"/>
                  </a:lnTo>
                  <a:lnTo>
                    <a:pt x="12" y="7334"/>
                  </a:lnTo>
                  <a:lnTo>
                    <a:pt x="0" y="14585"/>
                  </a:lnTo>
                  <a:lnTo>
                    <a:pt x="48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107" y="58138"/>
                    <a:pt x="143" y="58138"/>
                  </a:cubicBezTo>
                  <a:cubicBezTo>
                    <a:pt x="191" y="58138"/>
                    <a:pt x="227" y="58114"/>
                    <a:pt x="227" y="58067"/>
                  </a:cubicBezTo>
                  <a:lnTo>
                    <a:pt x="262" y="29075"/>
                  </a:lnTo>
                  <a:lnTo>
                    <a:pt x="262" y="14585"/>
                  </a:lnTo>
                  <a:lnTo>
                    <a:pt x="203" y="83"/>
                  </a:lnTo>
                  <a:cubicBezTo>
                    <a:pt x="203" y="60"/>
                    <a:pt x="179" y="12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4213508" y="4384972"/>
              <a:ext cx="8396" cy="758278"/>
            </a:xfrm>
            <a:custGeom>
              <a:avLst/>
              <a:gdLst/>
              <a:ahLst/>
              <a:cxnLst/>
              <a:rect l="l" t="t" r="r" b="b"/>
              <a:pathLst>
                <a:path w="263" h="58139" extrusionOk="0">
                  <a:moveTo>
                    <a:pt x="131" y="0"/>
                  </a:moveTo>
                  <a:cubicBezTo>
                    <a:pt x="84" y="0"/>
                    <a:pt x="60" y="24"/>
                    <a:pt x="60" y="71"/>
                  </a:cubicBezTo>
                  <a:lnTo>
                    <a:pt x="24" y="3703"/>
                  </a:lnTo>
                  <a:lnTo>
                    <a:pt x="12" y="7334"/>
                  </a:lnTo>
                  <a:lnTo>
                    <a:pt x="0" y="14585"/>
                  </a:lnTo>
                  <a:lnTo>
                    <a:pt x="48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108" y="58138"/>
                    <a:pt x="143" y="58138"/>
                  </a:cubicBezTo>
                  <a:cubicBezTo>
                    <a:pt x="191" y="58138"/>
                    <a:pt x="227" y="58114"/>
                    <a:pt x="227" y="58067"/>
                  </a:cubicBezTo>
                  <a:lnTo>
                    <a:pt x="262" y="29075"/>
                  </a:lnTo>
                  <a:lnTo>
                    <a:pt x="262" y="14585"/>
                  </a:lnTo>
                  <a:lnTo>
                    <a:pt x="203" y="83"/>
                  </a:lnTo>
                  <a:cubicBezTo>
                    <a:pt x="203" y="60"/>
                    <a:pt x="179" y="12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856586" y="4384972"/>
              <a:ext cx="8779" cy="758278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31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12" y="7334"/>
                  </a:lnTo>
                  <a:lnTo>
                    <a:pt x="0" y="14585"/>
                  </a:lnTo>
                  <a:lnTo>
                    <a:pt x="48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108" y="58138"/>
                    <a:pt x="155" y="58138"/>
                  </a:cubicBezTo>
                  <a:cubicBezTo>
                    <a:pt x="191" y="58138"/>
                    <a:pt x="227" y="58114"/>
                    <a:pt x="227" y="58067"/>
                  </a:cubicBezTo>
                  <a:lnTo>
                    <a:pt x="274" y="29075"/>
                  </a:lnTo>
                  <a:lnTo>
                    <a:pt x="274" y="14585"/>
                  </a:lnTo>
                  <a:lnTo>
                    <a:pt x="215" y="83"/>
                  </a:lnTo>
                  <a:cubicBezTo>
                    <a:pt x="215" y="60"/>
                    <a:pt x="167" y="12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3499281" y="4384972"/>
              <a:ext cx="8779" cy="758278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32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12" y="7334"/>
                  </a:lnTo>
                  <a:lnTo>
                    <a:pt x="1" y="14585"/>
                  </a:lnTo>
                  <a:lnTo>
                    <a:pt x="48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108" y="58138"/>
                    <a:pt x="155" y="58138"/>
                  </a:cubicBezTo>
                  <a:cubicBezTo>
                    <a:pt x="191" y="58138"/>
                    <a:pt x="227" y="58114"/>
                    <a:pt x="227" y="58067"/>
                  </a:cubicBezTo>
                  <a:lnTo>
                    <a:pt x="274" y="29075"/>
                  </a:lnTo>
                  <a:lnTo>
                    <a:pt x="274" y="14585"/>
                  </a:lnTo>
                  <a:lnTo>
                    <a:pt x="215" y="83"/>
                  </a:lnTo>
                  <a:cubicBezTo>
                    <a:pt x="215" y="60"/>
                    <a:pt x="179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141593" y="4385116"/>
              <a:ext cx="9162" cy="758434"/>
            </a:xfrm>
            <a:custGeom>
              <a:avLst/>
              <a:gdLst/>
              <a:ahLst/>
              <a:cxnLst/>
              <a:rect l="l" t="t" r="r" b="b"/>
              <a:pathLst>
                <a:path w="287" h="58151" extrusionOk="0">
                  <a:moveTo>
                    <a:pt x="132" y="1"/>
                  </a:moveTo>
                  <a:cubicBezTo>
                    <a:pt x="84" y="1"/>
                    <a:pt x="60" y="37"/>
                    <a:pt x="60" y="72"/>
                  </a:cubicBezTo>
                  <a:lnTo>
                    <a:pt x="25" y="3704"/>
                  </a:lnTo>
                  <a:lnTo>
                    <a:pt x="13" y="7335"/>
                  </a:lnTo>
                  <a:lnTo>
                    <a:pt x="1" y="14586"/>
                  </a:lnTo>
                  <a:lnTo>
                    <a:pt x="48" y="29088"/>
                  </a:lnTo>
                  <a:lnTo>
                    <a:pt x="72" y="36327"/>
                  </a:lnTo>
                  <a:lnTo>
                    <a:pt x="72" y="43578"/>
                  </a:lnTo>
                  <a:lnTo>
                    <a:pt x="72" y="58079"/>
                  </a:lnTo>
                  <a:cubicBezTo>
                    <a:pt x="72" y="58115"/>
                    <a:pt x="108" y="58151"/>
                    <a:pt x="144" y="58151"/>
                  </a:cubicBezTo>
                  <a:cubicBezTo>
                    <a:pt x="191" y="58151"/>
                    <a:pt x="227" y="58115"/>
                    <a:pt x="227" y="58079"/>
                  </a:cubicBezTo>
                  <a:lnTo>
                    <a:pt x="287" y="29064"/>
                  </a:lnTo>
                  <a:lnTo>
                    <a:pt x="287" y="14574"/>
                  </a:lnTo>
                  <a:lnTo>
                    <a:pt x="227" y="72"/>
                  </a:lnTo>
                  <a:cubicBezTo>
                    <a:pt x="227" y="49"/>
                    <a:pt x="19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2784671" y="4384972"/>
              <a:ext cx="8396" cy="758278"/>
            </a:xfrm>
            <a:custGeom>
              <a:avLst/>
              <a:gdLst/>
              <a:ahLst/>
              <a:cxnLst/>
              <a:rect l="l" t="t" r="r" b="b"/>
              <a:pathLst>
                <a:path w="263" h="58139" extrusionOk="0">
                  <a:moveTo>
                    <a:pt x="132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7" y="3703"/>
                  </a:lnTo>
                  <a:lnTo>
                    <a:pt x="13" y="7334"/>
                  </a:lnTo>
                  <a:lnTo>
                    <a:pt x="1" y="14585"/>
                  </a:lnTo>
                  <a:lnTo>
                    <a:pt x="48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108" y="58138"/>
                    <a:pt x="156" y="58138"/>
                  </a:cubicBezTo>
                  <a:cubicBezTo>
                    <a:pt x="191" y="58138"/>
                    <a:pt x="227" y="58114"/>
                    <a:pt x="227" y="58067"/>
                  </a:cubicBezTo>
                  <a:lnTo>
                    <a:pt x="263" y="29075"/>
                  </a:lnTo>
                  <a:lnTo>
                    <a:pt x="263" y="14585"/>
                  </a:lnTo>
                  <a:lnTo>
                    <a:pt x="203" y="83"/>
                  </a:lnTo>
                  <a:cubicBezTo>
                    <a:pt x="203" y="60"/>
                    <a:pt x="179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2427749" y="4384972"/>
              <a:ext cx="8779" cy="758278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44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7" y="3703"/>
                  </a:lnTo>
                  <a:lnTo>
                    <a:pt x="25" y="7334"/>
                  </a:lnTo>
                  <a:lnTo>
                    <a:pt x="1" y="14585"/>
                  </a:lnTo>
                  <a:lnTo>
                    <a:pt x="48" y="29075"/>
                  </a:lnTo>
                  <a:lnTo>
                    <a:pt x="84" y="36326"/>
                  </a:lnTo>
                  <a:lnTo>
                    <a:pt x="84" y="43577"/>
                  </a:lnTo>
                  <a:lnTo>
                    <a:pt x="84" y="58067"/>
                  </a:lnTo>
                  <a:cubicBezTo>
                    <a:pt x="84" y="58114"/>
                    <a:pt x="108" y="58138"/>
                    <a:pt x="156" y="58138"/>
                  </a:cubicBezTo>
                  <a:cubicBezTo>
                    <a:pt x="203" y="58138"/>
                    <a:pt x="227" y="58114"/>
                    <a:pt x="227" y="58067"/>
                  </a:cubicBezTo>
                  <a:lnTo>
                    <a:pt x="275" y="29075"/>
                  </a:lnTo>
                  <a:lnTo>
                    <a:pt x="275" y="14585"/>
                  </a:lnTo>
                  <a:lnTo>
                    <a:pt x="215" y="83"/>
                  </a:lnTo>
                  <a:cubicBezTo>
                    <a:pt x="215" y="60"/>
                    <a:pt x="168" y="12"/>
                    <a:pt x="14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2070444" y="4384972"/>
              <a:ext cx="8779" cy="758278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44" y="0"/>
                  </a:moveTo>
                  <a:cubicBezTo>
                    <a:pt x="96" y="0"/>
                    <a:pt x="61" y="24"/>
                    <a:pt x="61" y="71"/>
                  </a:cubicBezTo>
                  <a:lnTo>
                    <a:pt x="37" y="3703"/>
                  </a:lnTo>
                  <a:lnTo>
                    <a:pt x="25" y="7334"/>
                  </a:lnTo>
                  <a:lnTo>
                    <a:pt x="1" y="14585"/>
                  </a:lnTo>
                  <a:lnTo>
                    <a:pt x="49" y="29075"/>
                  </a:lnTo>
                  <a:lnTo>
                    <a:pt x="84" y="36326"/>
                  </a:lnTo>
                  <a:lnTo>
                    <a:pt x="84" y="43577"/>
                  </a:lnTo>
                  <a:lnTo>
                    <a:pt x="84" y="58067"/>
                  </a:lnTo>
                  <a:cubicBezTo>
                    <a:pt x="84" y="58114"/>
                    <a:pt x="108" y="58138"/>
                    <a:pt x="156" y="58138"/>
                  </a:cubicBezTo>
                  <a:cubicBezTo>
                    <a:pt x="203" y="58138"/>
                    <a:pt x="227" y="58114"/>
                    <a:pt x="227" y="58067"/>
                  </a:cubicBezTo>
                  <a:lnTo>
                    <a:pt x="275" y="29075"/>
                  </a:lnTo>
                  <a:lnTo>
                    <a:pt x="275" y="14585"/>
                  </a:lnTo>
                  <a:lnTo>
                    <a:pt x="215" y="83"/>
                  </a:lnTo>
                  <a:cubicBezTo>
                    <a:pt x="215" y="60"/>
                    <a:pt x="180" y="12"/>
                    <a:pt x="14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1713170" y="4384972"/>
              <a:ext cx="8747" cy="758278"/>
            </a:xfrm>
            <a:custGeom>
              <a:avLst/>
              <a:gdLst/>
              <a:ahLst/>
              <a:cxnLst/>
              <a:rect l="l" t="t" r="r" b="b"/>
              <a:pathLst>
                <a:path w="274" h="58139" extrusionOk="0">
                  <a:moveTo>
                    <a:pt x="143" y="0"/>
                  </a:moveTo>
                  <a:cubicBezTo>
                    <a:pt x="95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24" y="7334"/>
                  </a:lnTo>
                  <a:lnTo>
                    <a:pt x="0" y="14585"/>
                  </a:lnTo>
                  <a:lnTo>
                    <a:pt x="48" y="29075"/>
                  </a:lnTo>
                  <a:lnTo>
                    <a:pt x="83" y="36326"/>
                  </a:lnTo>
                  <a:lnTo>
                    <a:pt x="83" y="43577"/>
                  </a:lnTo>
                  <a:lnTo>
                    <a:pt x="83" y="58067"/>
                  </a:lnTo>
                  <a:cubicBezTo>
                    <a:pt x="83" y="58114"/>
                    <a:pt x="107" y="58138"/>
                    <a:pt x="155" y="58138"/>
                  </a:cubicBezTo>
                  <a:cubicBezTo>
                    <a:pt x="203" y="58138"/>
                    <a:pt x="226" y="58114"/>
                    <a:pt x="226" y="58067"/>
                  </a:cubicBezTo>
                  <a:lnTo>
                    <a:pt x="274" y="29075"/>
                  </a:lnTo>
                  <a:lnTo>
                    <a:pt x="274" y="14585"/>
                  </a:lnTo>
                  <a:lnTo>
                    <a:pt x="214" y="83"/>
                  </a:lnTo>
                  <a:cubicBezTo>
                    <a:pt x="214" y="60"/>
                    <a:pt x="179" y="12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1355865" y="4384972"/>
              <a:ext cx="8779" cy="758278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43" y="0"/>
                  </a:moveTo>
                  <a:cubicBezTo>
                    <a:pt x="95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24" y="7334"/>
                  </a:lnTo>
                  <a:lnTo>
                    <a:pt x="0" y="14585"/>
                  </a:lnTo>
                  <a:lnTo>
                    <a:pt x="48" y="29075"/>
                  </a:lnTo>
                  <a:lnTo>
                    <a:pt x="84" y="36326"/>
                  </a:lnTo>
                  <a:lnTo>
                    <a:pt x="84" y="43577"/>
                  </a:lnTo>
                  <a:lnTo>
                    <a:pt x="84" y="58067"/>
                  </a:lnTo>
                  <a:cubicBezTo>
                    <a:pt x="84" y="58114"/>
                    <a:pt x="107" y="58138"/>
                    <a:pt x="155" y="58138"/>
                  </a:cubicBezTo>
                  <a:cubicBezTo>
                    <a:pt x="203" y="58138"/>
                    <a:pt x="226" y="58114"/>
                    <a:pt x="226" y="58067"/>
                  </a:cubicBezTo>
                  <a:lnTo>
                    <a:pt x="274" y="29075"/>
                  </a:lnTo>
                  <a:lnTo>
                    <a:pt x="274" y="14585"/>
                  </a:lnTo>
                  <a:lnTo>
                    <a:pt x="215" y="83"/>
                  </a:lnTo>
                  <a:cubicBezTo>
                    <a:pt x="215" y="60"/>
                    <a:pt x="179" y="12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998560" y="4385116"/>
              <a:ext cx="9162" cy="758434"/>
            </a:xfrm>
            <a:custGeom>
              <a:avLst/>
              <a:gdLst/>
              <a:ahLst/>
              <a:cxnLst/>
              <a:rect l="l" t="t" r="r" b="b"/>
              <a:pathLst>
                <a:path w="287" h="58151" extrusionOk="0">
                  <a:moveTo>
                    <a:pt x="131" y="1"/>
                  </a:moveTo>
                  <a:cubicBezTo>
                    <a:pt x="96" y="1"/>
                    <a:pt x="60" y="37"/>
                    <a:pt x="60" y="72"/>
                  </a:cubicBezTo>
                  <a:lnTo>
                    <a:pt x="36" y="3704"/>
                  </a:lnTo>
                  <a:lnTo>
                    <a:pt x="24" y="7335"/>
                  </a:lnTo>
                  <a:lnTo>
                    <a:pt x="0" y="14586"/>
                  </a:lnTo>
                  <a:lnTo>
                    <a:pt x="48" y="29088"/>
                  </a:lnTo>
                  <a:lnTo>
                    <a:pt x="84" y="36327"/>
                  </a:lnTo>
                  <a:lnTo>
                    <a:pt x="84" y="43578"/>
                  </a:lnTo>
                  <a:lnTo>
                    <a:pt x="84" y="58079"/>
                  </a:lnTo>
                  <a:cubicBezTo>
                    <a:pt x="84" y="58115"/>
                    <a:pt x="108" y="58151"/>
                    <a:pt x="155" y="58151"/>
                  </a:cubicBezTo>
                  <a:cubicBezTo>
                    <a:pt x="203" y="58151"/>
                    <a:pt x="227" y="58115"/>
                    <a:pt x="227" y="58079"/>
                  </a:cubicBezTo>
                  <a:lnTo>
                    <a:pt x="286" y="29064"/>
                  </a:lnTo>
                  <a:lnTo>
                    <a:pt x="286" y="14574"/>
                  </a:lnTo>
                  <a:lnTo>
                    <a:pt x="227" y="72"/>
                  </a:lnTo>
                  <a:cubicBezTo>
                    <a:pt x="227" y="49"/>
                    <a:pt x="179" y="1"/>
                    <a:pt x="1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642021" y="4384972"/>
              <a:ext cx="8396" cy="758278"/>
            </a:xfrm>
            <a:custGeom>
              <a:avLst/>
              <a:gdLst/>
              <a:ahLst/>
              <a:cxnLst/>
              <a:rect l="l" t="t" r="r" b="b"/>
              <a:pathLst>
                <a:path w="263" h="58139" extrusionOk="0">
                  <a:moveTo>
                    <a:pt x="131" y="0"/>
                  </a:moveTo>
                  <a:cubicBezTo>
                    <a:pt x="84" y="0"/>
                    <a:pt x="48" y="24"/>
                    <a:pt x="48" y="71"/>
                  </a:cubicBezTo>
                  <a:lnTo>
                    <a:pt x="24" y="3703"/>
                  </a:lnTo>
                  <a:lnTo>
                    <a:pt x="12" y="7334"/>
                  </a:lnTo>
                  <a:lnTo>
                    <a:pt x="0" y="14585"/>
                  </a:lnTo>
                  <a:lnTo>
                    <a:pt x="36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96" y="58138"/>
                    <a:pt x="143" y="58138"/>
                  </a:cubicBezTo>
                  <a:cubicBezTo>
                    <a:pt x="191" y="58138"/>
                    <a:pt x="215" y="58114"/>
                    <a:pt x="215" y="58067"/>
                  </a:cubicBezTo>
                  <a:lnTo>
                    <a:pt x="262" y="29075"/>
                  </a:lnTo>
                  <a:lnTo>
                    <a:pt x="262" y="14585"/>
                  </a:lnTo>
                  <a:lnTo>
                    <a:pt x="203" y="83"/>
                  </a:lnTo>
                  <a:cubicBezTo>
                    <a:pt x="203" y="60"/>
                    <a:pt x="179" y="12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283950" y="4385116"/>
              <a:ext cx="9162" cy="758434"/>
            </a:xfrm>
            <a:custGeom>
              <a:avLst/>
              <a:gdLst/>
              <a:ahLst/>
              <a:cxnLst/>
              <a:rect l="l" t="t" r="r" b="b"/>
              <a:pathLst>
                <a:path w="287" h="58151" extrusionOk="0">
                  <a:moveTo>
                    <a:pt x="143" y="1"/>
                  </a:moveTo>
                  <a:cubicBezTo>
                    <a:pt x="96" y="1"/>
                    <a:pt x="60" y="37"/>
                    <a:pt x="60" y="72"/>
                  </a:cubicBezTo>
                  <a:lnTo>
                    <a:pt x="36" y="3704"/>
                  </a:lnTo>
                  <a:lnTo>
                    <a:pt x="24" y="7335"/>
                  </a:lnTo>
                  <a:lnTo>
                    <a:pt x="1" y="14586"/>
                  </a:lnTo>
                  <a:lnTo>
                    <a:pt x="48" y="29088"/>
                  </a:lnTo>
                  <a:lnTo>
                    <a:pt x="84" y="36327"/>
                  </a:lnTo>
                  <a:lnTo>
                    <a:pt x="84" y="43578"/>
                  </a:lnTo>
                  <a:lnTo>
                    <a:pt x="84" y="58079"/>
                  </a:lnTo>
                  <a:cubicBezTo>
                    <a:pt x="84" y="58115"/>
                    <a:pt x="108" y="58151"/>
                    <a:pt x="155" y="58151"/>
                  </a:cubicBezTo>
                  <a:cubicBezTo>
                    <a:pt x="203" y="58151"/>
                    <a:pt x="227" y="58115"/>
                    <a:pt x="227" y="58079"/>
                  </a:cubicBezTo>
                  <a:lnTo>
                    <a:pt x="286" y="29064"/>
                  </a:lnTo>
                  <a:lnTo>
                    <a:pt x="286" y="14574"/>
                  </a:lnTo>
                  <a:lnTo>
                    <a:pt x="227" y="72"/>
                  </a:lnTo>
                  <a:cubicBezTo>
                    <a:pt x="227" y="49"/>
                    <a:pt x="203" y="1"/>
                    <a:pt x="1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91" name="Google Shape;191;p4"/>
          <p:cNvSpPr/>
          <p:nvPr/>
        </p:nvSpPr>
        <p:spPr>
          <a:xfrm rot="3148161">
            <a:off x="8064419" y="4220513"/>
            <a:ext cx="735671" cy="648835"/>
          </a:xfrm>
          <a:custGeom>
            <a:avLst/>
            <a:gdLst/>
            <a:ahLst/>
            <a:cxnLst/>
            <a:rect l="l" t="t" r="r" b="b"/>
            <a:pathLst>
              <a:path w="6903" h="6088" extrusionOk="0">
                <a:moveTo>
                  <a:pt x="2615" y="0"/>
                </a:moveTo>
                <a:cubicBezTo>
                  <a:pt x="2546" y="0"/>
                  <a:pt x="2475" y="9"/>
                  <a:pt x="2402" y="27"/>
                </a:cubicBezTo>
                <a:cubicBezTo>
                  <a:pt x="1946" y="179"/>
                  <a:pt x="1672" y="787"/>
                  <a:pt x="1794" y="1395"/>
                </a:cubicBezTo>
                <a:cubicBezTo>
                  <a:pt x="1855" y="1759"/>
                  <a:pt x="2159" y="2185"/>
                  <a:pt x="2402" y="2337"/>
                </a:cubicBezTo>
                <a:cubicBezTo>
                  <a:pt x="2203" y="2223"/>
                  <a:pt x="1792" y="2030"/>
                  <a:pt x="1416" y="2030"/>
                </a:cubicBezTo>
                <a:cubicBezTo>
                  <a:pt x="1390" y="2030"/>
                  <a:pt x="1364" y="2031"/>
                  <a:pt x="1338" y="2033"/>
                </a:cubicBezTo>
                <a:cubicBezTo>
                  <a:pt x="426" y="2094"/>
                  <a:pt x="1" y="2611"/>
                  <a:pt x="31" y="3127"/>
                </a:cubicBezTo>
                <a:cubicBezTo>
                  <a:pt x="58" y="3614"/>
                  <a:pt x="519" y="3836"/>
                  <a:pt x="1070" y="3836"/>
                </a:cubicBezTo>
                <a:cubicBezTo>
                  <a:pt x="1138" y="3836"/>
                  <a:pt x="1207" y="3833"/>
                  <a:pt x="1277" y="3826"/>
                </a:cubicBezTo>
                <a:cubicBezTo>
                  <a:pt x="1672" y="3766"/>
                  <a:pt x="2128" y="3583"/>
                  <a:pt x="2432" y="3522"/>
                </a:cubicBezTo>
                <a:lnTo>
                  <a:pt x="2432" y="3522"/>
                </a:lnTo>
                <a:cubicBezTo>
                  <a:pt x="2311" y="3614"/>
                  <a:pt x="1946" y="3887"/>
                  <a:pt x="1733" y="4222"/>
                </a:cubicBezTo>
                <a:cubicBezTo>
                  <a:pt x="1399" y="4829"/>
                  <a:pt x="1368" y="5620"/>
                  <a:pt x="2189" y="6015"/>
                </a:cubicBezTo>
                <a:cubicBezTo>
                  <a:pt x="2288" y="6064"/>
                  <a:pt x="2386" y="6087"/>
                  <a:pt x="2482" y="6087"/>
                </a:cubicBezTo>
                <a:cubicBezTo>
                  <a:pt x="2914" y="6087"/>
                  <a:pt x="3291" y="5626"/>
                  <a:pt x="3466" y="5103"/>
                </a:cubicBezTo>
                <a:cubicBezTo>
                  <a:pt x="3648" y="4617"/>
                  <a:pt x="3557" y="4009"/>
                  <a:pt x="3466" y="3826"/>
                </a:cubicBezTo>
                <a:lnTo>
                  <a:pt x="3466" y="3826"/>
                </a:lnTo>
                <a:cubicBezTo>
                  <a:pt x="3618" y="4039"/>
                  <a:pt x="3830" y="4738"/>
                  <a:pt x="4256" y="5133"/>
                </a:cubicBezTo>
                <a:cubicBezTo>
                  <a:pt x="4453" y="5347"/>
                  <a:pt x="4720" y="5489"/>
                  <a:pt x="5016" y="5489"/>
                </a:cubicBezTo>
                <a:cubicBezTo>
                  <a:pt x="5268" y="5489"/>
                  <a:pt x="5540" y="5385"/>
                  <a:pt x="5806" y="5133"/>
                </a:cubicBezTo>
                <a:cubicBezTo>
                  <a:pt x="6262" y="4738"/>
                  <a:pt x="5958" y="4039"/>
                  <a:pt x="5472" y="3674"/>
                </a:cubicBezTo>
                <a:cubicBezTo>
                  <a:pt x="5069" y="3329"/>
                  <a:pt x="4503" y="3256"/>
                  <a:pt x="4263" y="3224"/>
                </a:cubicBezTo>
                <a:lnTo>
                  <a:pt x="4263" y="3224"/>
                </a:lnTo>
                <a:cubicBezTo>
                  <a:pt x="4589" y="3216"/>
                  <a:pt x="6902" y="2727"/>
                  <a:pt x="6049" y="1334"/>
                </a:cubicBezTo>
                <a:cubicBezTo>
                  <a:pt x="5875" y="1064"/>
                  <a:pt x="5601" y="959"/>
                  <a:pt x="5301" y="959"/>
                </a:cubicBezTo>
                <a:cubicBezTo>
                  <a:pt x="4619" y="959"/>
                  <a:pt x="3801" y="1504"/>
                  <a:pt x="3713" y="1895"/>
                </a:cubicBezTo>
                <a:lnTo>
                  <a:pt x="3713" y="1895"/>
                </a:lnTo>
                <a:cubicBezTo>
                  <a:pt x="3730" y="1658"/>
                  <a:pt x="3783" y="1340"/>
                  <a:pt x="3678" y="1000"/>
                </a:cubicBezTo>
                <a:cubicBezTo>
                  <a:pt x="3518" y="465"/>
                  <a:pt x="3122" y="0"/>
                  <a:pt x="2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4"/>
          <p:cNvSpPr/>
          <p:nvPr/>
        </p:nvSpPr>
        <p:spPr>
          <a:xfrm>
            <a:off x="250513" y="4160069"/>
            <a:ext cx="1740248" cy="1776159"/>
          </a:xfrm>
          <a:custGeom>
            <a:avLst/>
            <a:gdLst/>
            <a:ahLst/>
            <a:cxnLst/>
            <a:rect l="l" t="t" r="r" b="b"/>
            <a:pathLst>
              <a:path w="29270" h="29874" extrusionOk="0">
                <a:moveTo>
                  <a:pt x="12483" y="1"/>
                </a:moveTo>
                <a:cubicBezTo>
                  <a:pt x="12426" y="1"/>
                  <a:pt x="12369" y="4"/>
                  <a:pt x="12310" y="12"/>
                </a:cubicBezTo>
                <a:cubicBezTo>
                  <a:pt x="7903" y="590"/>
                  <a:pt x="10973" y="8280"/>
                  <a:pt x="11307" y="9860"/>
                </a:cubicBezTo>
                <a:cubicBezTo>
                  <a:pt x="10470" y="8185"/>
                  <a:pt x="7831" y="3438"/>
                  <a:pt x="5355" y="3438"/>
                </a:cubicBezTo>
                <a:cubicBezTo>
                  <a:pt x="4866" y="3438"/>
                  <a:pt x="4383" y="3623"/>
                  <a:pt x="3921" y="4055"/>
                </a:cubicBezTo>
                <a:cubicBezTo>
                  <a:pt x="2035" y="5825"/>
                  <a:pt x="7353" y="10173"/>
                  <a:pt x="9293" y="11541"/>
                </a:cubicBezTo>
                <a:lnTo>
                  <a:pt x="9293" y="11541"/>
                </a:lnTo>
                <a:cubicBezTo>
                  <a:pt x="8178" y="10835"/>
                  <a:pt x="5143" y="9510"/>
                  <a:pt x="2993" y="9510"/>
                </a:cubicBezTo>
                <a:cubicBezTo>
                  <a:pt x="1839" y="9510"/>
                  <a:pt x="940" y="9892"/>
                  <a:pt x="730" y="10955"/>
                </a:cubicBezTo>
                <a:cubicBezTo>
                  <a:pt x="213" y="13447"/>
                  <a:pt x="6748" y="14116"/>
                  <a:pt x="8997" y="14237"/>
                </a:cubicBezTo>
                <a:cubicBezTo>
                  <a:pt x="6809" y="14572"/>
                  <a:pt x="3739" y="15575"/>
                  <a:pt x="2006" y="16517"/>
                </a:cubicBezTo>
                <a:cubicBezTo>
                  <a:pt x="1033" y="17034"/>
                  <a:pt x="0" y="18006"/>
                  <a:pt x="274" y="19070"/>
                </a:cubicBezTo>
                <a:cubicBezTo>
                  <a:pt x="492" y="20043"/>
                  <a:pt x="1567" y="20374"/>
                  <a:pt x="2642" y="20374"/>
                </a:cubicBezTo>
                <a:cubicBezTo>
                  <a:pt x="2911" y="20374"/>
                  <a:pt x="3179" y="20353"/>
                  <a:pt x="3435" y="20316"/>
                </a:cubicBezTo>
                <a:cubicBezTo>
                  <a:pt x="5745" y="19921"/>
                  <a:pt x="7933" y="18827"/>
                  <a:pt x="9696" y="17246"/>
                </a:cubicBezTo>
                <a:lnTo>
                  <a:pt x="9696" y="17246"/>
                </a:lnTo>
                <a:cubicBezTo>
                  <a:pt x="9696" y="17247"/>
                  <a:pt x="3161" y="24116"/>
                  <a:pt x="5471" y="26365"/>
                </a:cubicBezTo>
                <a:cubicBezTo>
                  <a:pt x="5831" y="26707"/>
                  <a:pt x="6227" y="26857"/>
                  <a:pt x="6645" y="26857"/>
                </a:cubicBezTo>
                <a:cubicBezTo>
                  <a:pt x="8944" y="26857"/>
                  <a:pt x="11904" y="22302"/>
                  <a:pt x="13142" y="19952"/>
                </a:cubicBezTo>
                <a:lnTo>
                  <a:pt x="13142" y="19952"/>
                </a:lnTo>
                <a:cubicBezTo>
                  <a:pt x="11546" y="23136"/>
                  <a:pt x="10611" y="29874"/>
                  <a:pt x="13765" y="29874"/>
                </a:cubicBezTo>
                <a:cubicBezTo>
                  <a:pt x="13845" y="29874"/>
                  <a:pt x="13927" y="29869"/>
                  <a:pt x="14012" y="29861"/>
                </a:cubicBezTo>
                <a:cubicBezTo>
                  <a:pt x="16799" y="29564"/>
                  <a:pt x="16781" y="22038"/>
                  <a:pt x="16496" y="20116"/>
                </a:cubicBezTo>
                <a:lnTo>
                  <a:pt x="16496" y="20116"/>
                </a:lnTo>
                <a:cubicBezTo>
                  <a:pt x="16952" y="22770"/>
                  <a:pt x="18940" y="27299"/>
                  <a:pt x="21485" y="27299"/>
                </a:cubicBezTo>
                <a:cubicBezTo>
                  <a:pt x="21587" y="27299"/>
                  <a:pt x="21690" y="27292"/>
                  <a:pt x="21794" y="27277"/>
                </a:cubicBezTo>
                <a:cubicBezTo>
                  <a:pt x="24161" y="26921"/>
                  <a:pt x="21646" y="21638"/>
                  <a:pt x="19534" y="18807"/>
                </a:cubicBezTo>
                <a:lnTo>
                  <a:pt x="19534" y="18807"/>
                </a:lnTo>
                <a:cubicBezTo>
                  <a:pt x="21220" y="20558"/>
                  <a:pt x="24093" y="22992"/>
                  <a:pt x="25947" y="22992"/>
                </a:cubicBezTo>
                <a:cubicBezTo>
                  <a:pt x="26476" y="22992"/>
                  <a:pt x="26923" y="22793"/>
                  <a:pt x="27235" y="22323"/>
                </a:cubicBezTo>
                <a:cubicBezTo>
                  <a:pt x="29270" y="19270"/>
                  <a:pt x="22210" y="15911"/>
                  <a:pt x="19864" y="15545"/>
                </a:cubicBezTo>
                <a:lnTo>
                  <a:pt x="19864" y="15545"/>
                </a:lnTo>
                <a:cubicBezTo>
                  <a:pt x="20653" y="15626"/>
                  <a:pt x="21872" y="15719"/>
                  <a:pt x="23146" y="15719"/>
                </a:cubicBezTo>
                <a:cubicBezTo>
                  <a:pt x="25809" y="15719"/>
                  <a:pt x="28717" y="15312"/>
                  <a:pt x="28481" y="13538"/>
                </a:cubicBezTo>
                <a:cubicBezTo>
                  <a:pt x="28335" y="12334"/>
                  <a:pt x="26778" y="11936"/>
                  <a:pt x="24931" y="11936"/>
                </a:cubicBezTo>
                <a:cubicBezTo>
                  <a:pt x="22535" y="11936"/>
                  <a:pt x="19651" y="12606"/>
                  <a:pt x="18724" y="13052"/>
                </a:cubicBezTo>
                <a:cubicBezTo>
                  <a:pt x="20335" y="12170"/>
                  <a:pt x="27721" y="9192"/>
                  <a:pt x="25715" y="6304"/>
                </a:cubicBezTo>
                <a:cubicBezTo>
                  <a:pt x="25409" y="5854"/>
                  <a:pt x="24983" y="5664"/>
                  <a:pt x="24482" y="5664"/>
                </a:cubicBezTo>
                <a:cubicBezTo>
                  <a:pt x="22143" y="5664"/>
                  <a:pt x="18182" y="9796"/>
                  <a:pt x="17356" y="10772"/>
                </a:cubicBezTo>
                <a:cubicBezTo>
                  <a:pt x="18420" y="9131"/>
                  <a:pt x="22979" y="2353"/>
                  <a:pt x="20213" y="985"/>
                </a:cubicBezTo>
                <a:cubicBezTo>
                  <a:pt x="19907" y="832"/>
                  <a:pt x="19616" y="761"/>
                  <a:pt x="19341" y="761"/>
                </a:cubicBezTo>
                <a:cubicBezTo>
                  <a:pt x="16722" y="761"/>
                  <a:pt x="15486" y="7107"/>
                  <a:pt x="15046" y="8675"/>
                </a:cubicBezTo>
                <a:cubicBezTo>
                  <a:pt x="15016" y="6804"/>
                  <a:pt x="14870" y="1"/>
                  <a:pt x="124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</p:txBody>
      </p:sp>
      <p:sp>
        <p:nvSpPr>
          <p:cNvPr id="193" name="Google Shape;193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127700" cy="14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●"/>
              <a:defRPr/>
            </a:lvl1pPr>
            <a:lvl2pPr marL="914378" lvl="1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4" name="Google Shape;194;p4"/>
          <p:cNvSpPr txBox="1">
            <a:spLocks noGrp="1"/>
          </p:cNvSpPr>
          <p:nvPr>
            <p:ph type="title"/>
          </p:nvPr>
        </p:nvSpPr>
        <p:spPr>
          <a:xfrm>
            <a:off x="713225" y="5033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5607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5" name="Google Shape;1695;p35"/>
          <p:cNvGrpSpPr/>
          <p:nvPr/>
        </p:nvGrpSpPr>
        <p:grpSpPr>
          <a:xfrm>
            <a:off x="22" y="4384923"/>
            <a:ext cx="9143895" cy="758578"/>
            <a:chOff x="21" y="4384972"/>
            <a:chExt cx="9143895" cy="758578"/>
          </a:xfrm>
        </p:grpSpPr>
        <p:sp>
          <p:nvSpPr>
            <p:cNvPr id="1696" name="Google Shape;1696;p35"/>
            <p:cNvSpPr/>
            <p:nvPr/>
          </p:nvSpPr>
          <p:spPr>
            <a:xfrm>
              <a:off x="21" y="4384986"/>
              <a:ext cx="9143895" cy="11781"/>
            </a:xfrm>
            <a:custGeom>
              <a:avLst/>
              <a:gdLst/>
              <a:ahLst/>
              <a:cxnLst/>
              <a:rect l="l" t="t" r="r" b="b"/>
              <a:pathLst>
                <a:path w="286418" h="370" extrusionOk="0">
                  <a:moveTo>
                    <a:pt x="71664" y="1"/>
                  </a:moveTo>
                  <a:lnTo>
                    <a:pt x="108" y="72"/>
                  </a:lnTo>
                  <a:cubicBezTo>
                    <a:pt x="48" y="72"/>
                    <a:pt x="1" y="120"/>
                    <a:pt x="1" y="167"/>
                  </a:cubicBezTo>
                  <a:cubicBezTo>
                    <a:pt x="1" y="239"/>
                    <a:pt x="48" y="274"/>
                    <a:pt x="108" y="274"/>
                  </a:cubicBezTo>
                  <a:lnTo>
                    <a:pt x="17979" y="322"/>
                  </a:lnTo>
                  <a:lnTo>
                    <a:pt x="35862" y="334"/>
                  </a:lnTo>
                  <a:lnTo>
                    <a:pt x="71641" y="370"/>
                  </a:lnTo>
                  <a:lnTo>
                    <a:pt x="143197" y="310"/>
                  </a:lnTo>
                  <a:lnTo>
                    <a:pt x="178975" y="274"/>
                  </a:lnTo>
                  <a:lnTo>
                    <a:pt x="214754" y="274"/>
                  </a:lnTo>
                  <a:lnTo>
                    <a:pt x="286310" y="298"/>
                  </a:lnTo>
                  <a:cubicBezTo>
                    <a:pt x="286370" y="298"/>
                    <a:pt x="286417" y="251"/>
                    <a:pt x="286417" y="191"/>
                  </a:cubicBezTo>
                  <a:cubicBezTo>
                    <a:pt x="286417" y="132"/>
                    <a:pt x="286370" y="84"/>
                    <a:pt x="286310" y="84"/>
                  </a:cubicBezTo>
                  <a:lnTo>
                    <a:pt x="143221" y="12"/>
                  </a:lnTo>
                  <a:lnTo>
                    <a:pt x="71664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7" name="Google Shape;1697;p35"/>
            <p:cNvSpPr/>
            <p:nvPr/>
          </p:nvSpPr>
          <p:spPr>
            <a:xfrm>
              <a:off x="21" y="4750827"/>
              <a:ext cx="9143895" cy="11781"/>
            </a:xfrm>
            <a:custGeom>
              <a:avLst/>
              <a:gdLst/>
              <a:ahLst/>
              <a:cxnLst/>
              <a:rect l="l" t="t" r="r" b="b"/>
              <a:pathLst>
                <a:path w="286418" h="370" extrusionOk="0">
                  <a:moveTo>
                    <a:pt x="71664" y="0"/>
                  </a:moveTo>
                  <a:lnTo>
                    <a:pt x="108" y="72"/>
                  </a:lnTo>
                  <a:cubicBezTo>
                    <a:pt x="48" y="72"/>
                    <a:pt x="1" y="119"/>
                    <a:pt x="1" y="179"/>
                  </a:cubicBezTo>
                  <a:cubicBezTo>
                    <a:pt x="1" y="238"/>
                    <a:pt x="48" y="274"/>
                    <a:pt x="108" y="274"/>
                  </a:cubicBezTo>
                  <a:lnTo>
                    <a:pt x="17979" y="322"/>
                  </a:lnTo>
                  <a:lnTo>
                    <a:pt x="35862" y="333"/>
                  </a:lnTo>
                  <a:lnTo>
                    <a:pt x="71641" y="369"/>
                  </a:lnTo>
                  <a:lnTo>
                    <a:pt x="143197" y="310"/>
                  </a:lnTo>
                  <a:lnTo>
                    <a:pt x="178975" y="274"/>
                  </a:lnTo>
                  <a:lnTo>
                    <a:pt x="214754" y="274"/>
                  </a:lnTo>
                  <a:lnTo>
                    <a:pt x="286310" y="298"/>
                  </a:lnTo>
                  <a:cubicBezTo>
                    <a:pt x="286370" y="298"/>
                    <a:pt x="286417" y="250"/>
                    <a:pt x="286417" y="191"/>
                  </a:cubicBezTo>
                  <a:cubicBezTo>
                    <a:pt x="286417" y="131"/>
                    <a:pt x="286370" y="83"/>
                    <a:pt x="286310" y="83"/>
                  </a:cubicBezTo>
                  <a:lnTo>
                    <a:pt x="143221" y="12"/>
                  </a:lnTo>
                  <a:lnTo>
                    <a:pt x="71664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8" name="Google Shape;1698;p35"/>
            <p:cNvSpPr/>
            <p:nvPr/>
          </p:nvSpPr>
          <p:spPr>
            <a:xfrm>
              <a:off x="21" y="5116637"/>
              <a:ext cx="9143895" cy="11781"/>
            </a:xfrm>
            <a:custGeom>
              <a:avLst/>
              <a:gdLst/>
              <a:ahLst/>
              <a:cxnLst/>
              <a:rect l="l" t="t" r="r" b="b"/>
              <a:pathLst>
                <a:path w="286418" h="370" extrusionOk="0">
                  <a:moveTo>
                    <a:pt x="71664" y="1"/>
                  </a:moveTo>
                  <a:lnTo>
                    <a:pt x="108" y="72"/>
                  </a:lnTo>
                  <a:cubicBezTo>
                    <a:pt x="48" y="72"/>
                    <a:pt x="1" y="108"/>
                    <a:pt x="1" y="179"/>
                  </a:cubicBezTo>
                  <a:cubicBezTo>
                    <a:pt x="1" y="239"/>
                    <a:pt x="48" y="274"/>
                    <a:pt x="108" y="274"/>
                  </a:cubicBezTo>
                  <a:lnTo>
                    <a:pt x="17979" y="322"/>
                  </a:lnTo>
                  <a:lnTo>
                    <a:pt x="35862" y="334"/>
                  </a:lnTo>
                  <a:lnTo>
                    <a:pt x="71641" y="370"/>
                  </a:lnTo>
                  <a:lnTo>
                    <a:pt x="143197" y="310"/>
                  </a:lnTo>
                  <a:lnTo>
                    <a:pt x="178975" y="274"/>
                  </a:lnTo>
                  <a:lnTo>
                    <a:pt x="214754" y="274"/>
                  </a:lnTo>
                  <a:lnTo>
                    <a:pt x="286310" y="298"/>
                  </a:lnTo>
                  <a:cubicBezTo>
                    <a:pt x="286370" y="298"/>
                    <a:pt x="286417" y="251"/>
                    <a:pt x="286417" y="191"/>
                  </a:cubicBezTo>
                  <a:cubicBezTo>
                    <a:pt x="286417" y="132"/>
                    <a:pt x="286370" y="84"/>
                    <a:pt x="286310" y="84"/>
                  </a:cubicBezTo>
                  <a:lnTo>
                    <a:pt x="143221" y="12"/>
                  </a:lnTo>
                  <a:lnTo>
                    <a:pt x="71664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9" name="Google Shape;1699;p35"/>
            <p:cNvSpPr/>
            <p:nvPr/>
          </p:nvSpPr>
          <p:spPr>
            <a:xfrm>
              <a:off x="7785378" y="4384972"/>
              <a:ext cx="8779" cy="758278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43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24" y="7334"/>
                  </a:lnTo>
                  <a:lnTo>
                    <a:pt x="0" y="14585"/>
                  </a:lnTo>
                  <a:lnTo>
                    <a:pt x="48" y="29075"/>
                  </a:lnTo>
                  <a:lnTo>
                    <a:pt x="84" y="36326"/>
                  </a:lnTo>
                  <a:lnTo>
                    <a:pt x="84" y="43577"/>
                  </a:lnTo>
                  <a:lnTo>
                    <a:pt x="84" y="58067"/>
                  </a:lnTo>
                  <a:cubicBezTo>
                    <a:pt x="84" y="58114"/>
                    <a:pt x="108" y="58138"/>
                    <a:pt x="155" y="58138"/>
                  </a:cubicBezTo>
                  <a:cubicBezTo>
                    <a:pt x="203" y="58138"/>
                    <a:pt x="227" y="58114"/>
                    <a:pt x="227" y="58067"/>
                  </a:cubicBezTo>
                  <a:lnTo>
                    <a:pt x="274" y="29075"/>
                  </a:lnTo>
                  <a:lnTo>
                    <a:pt x="274" y="14585"/>
                  </a:lnTo>
                  <a:lnTo>
                    <a:pt x="215" y="83"/>
                  </a:lnTo>
                  <a:cubicBezTo>
                    <a:pt x="215" y="60"/>
                    <a:pt x="179" y="12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0" name="Google Shape;1700;p35"/>
            <p:cNvSpPr/>
            <p:nvPr/>
          </p:nvSpPr>
          <p:spPr>
            <a:xfrm>
              <a:off x="7428073" y="4384972"/>
              <a:ext cx="8779" cy="758278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43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24" y="7334"/>
                  </a:lnTo>
                  <a:lnTo>
                    <a:pt x="1" y="14585"/>
                  </a:lnTo>
                  <a:lnTo>
                    <a:pt x="48" y="29075"/>
                  </a:lnTo>
                  <a:lnTo>
                    <a:pt x="84" y="36326"/>
                  </a:lnTo>
                  <a:lnTo>
                    <a:pt x="84" y="43577"/>
                  </a:lnTo>
                  <a:lnTo>
                    <a:pt x="84" y="58067"/>
                  </a:lnTo>
                  <a:cubicBezTo>
                    <a:pt x="84" y="58114"/>
                    <a:pt x="108" y="58138"/>
                    <a:pt x="155" y="58138"/>
                  </a:cubicBezTo>
                  <a:cubicBezTo>
                    <a:pt x="203" y="58138"/>
                    <a:pt x="227" y="58114"/>
                    <a:pt x="227" y="58067"/>
                  </a:cubicBezTo>
                  <a:lnTo>
                    <a:pt x="274" y="29075"/>
                  </a:lnTo>
                  <a:lnTo>
                    <a:pt x="274" y="14585"/>
                  </a:lnTo>
                  <a:lnTo>
                    <a:pt x="215" y="83"/>
                  </a:lnTo>
                  <a:cubicBezTo>
                    <a:pt x="215" y="60"/>
                    <a:pt x="179" y="12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1" name="Google Shape;1701;p35"/>
            <p:cNvSpPr/>
            <p:nvPr/>
          </p:nvSpPr>
          <p:spPr>
            <a:xfrm>
              <a:off x="7070768" y="4385116"/>
              <a:ext cx="9162" cy="758434"/>
            </a:xfrm>
            <a:custGeom>
              <a:avLst/>
              <a:gdLst/>
              <a:ahLst/>
              <a:cxnLst/>
              <a:rect l="l" t="t" r="r" b="b"/>
              <a:pathLst>
                <a:path w="287" h="58151" extrusionOk="0">
                  <a:moveTo>
                    <a:pt x="144" y="1"/>
                  </a:moveTo>
                  <a:cubicBezTo>
                    <a:pt x="96" y="1"/>
                    <a:pt x="60" y="37"/>
                    <a:pt x="60" y="72"/>
                  </a:cubicBezTo>
                  <a:lnTo>
                    <a:pt x="36" y="3704"/>
                  </a:lnTo>
                  <a:lnTo>
                    <a:pt x="25" y="7335"/>
                  </a:lnTo>
                  <a:lnTo>
                    <a:pt x="1" y="14586"/>
                  </a:lnTo>
                  <a:lnTo>
                    <a:pt x="48" y="29088"/>
                  </a:lnTo>
                  <a:lnTo>
                    <a:pt x="84" y="36327"/>
                  </a:lnTo>
                  <a:lnTo>
                    <a:pt x="84" y="43578"/>
                  </a:lnTo>
                  <a:lnTo>
                    <a:pt x="84" y="58079"/>
                  </a:lnTo>
                  <a:cubicBezTo>
                    <a:pt x="84" y="58115"/>
                    <a:pt x="108" y="58151"/>
                    <a:pt x="155" y="58151"/>
                  </a:cubicBezTo>
                  <a:cubicBezTo>
                    <a:pt x="203" y="58151"/>
                    <a:pt x="227" y="58115"/>
                    <a:pt x="227" y="58079"/>
                  </a:cubicBezTo>
                  <a:lnTo>
                    <a:pt x="286" y="29064"/>
                  </a:lnTo>
                  <a:lnTo>
                    <a:pt x="286" y="14574"/>
                  </a:lnTo>
                  <a:lnTo>
                    <a:pt x="227" y="72"/>
                  </a:lnTo>
                  <a:cubicBezTo>
                    <a:pt x="215" y="49"/>
                    <a:pt x="179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2" name="Google Shape;1702;p35"/>
            <p:cNvSpPr/>
            <p:nvPr/>
          </p:nvSpPr>
          <p:spPr>
            <a:xfrm>
              <a:off x="6714229" y="4384972"/>
              <a:ext cx="8396" cy="758278"/>
            </a:xfrm>
            <a:custGeom>
              <a:avLst/>
              <a:gdLst/>
              <a:ahLst/>
              <a:cxnLst/>
              <a:rect l="l" t="t" r="r" b="b"/>
              <a:pathLst>
                <a:path w="263" h="58139" extrusionOk="0">
                  <a:moveTo>
                    <a:pt x="132" y="0"/>
                  </a:moveTo>
                  <a:cubicBezTo>
                    <a:pt x="84" y="0"/>
                    <a:pt x="60" y="24"/>
                    <a:pt x="60" y="71"/>
                  </a:cubicBezTo>
                  <a:lnTo>
                    <a:pt x="24" y="3703"/>
                  </a:lnTo>
                  <a:lnTo>
                    <a:pt x="13" y="7334"/>
                  </a:lnTo>
                  <a:lnTo>
                    <a:pt x="1" y="14585"/>
                  </a:lnTo>
                  <a:lnTo>
                    <a:pt x="36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96" y="58138"/>
                    <a:pt x="144" y="58138"/>
                  </a:cubicBezTo>
                  <a:cubicBezTo>
                    <a:pt x="191" y="58138"/>
                    <a:pt x="215" y="58114"/>
                    <a:pt x="215" y="58067"/>
                  </a:cubicBezTo>
                  <a:lnTo>
                    <a:pt x="263" y="29075"/>
                  </a:lnTo>
                  <a:lnTo>
                    <a:pt x="263" y="14585"/>
                  </a:lnTo>
                  <a:lnTo>
                    <a:pt x="203" y="83"/>
                  </a:lnTo>
                  <a:cubicBezTo>
                    <a:pt x="203" y="60"/>
                    <a:pt x="155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3" name="Google Shape;1703;p35"/>
            <p:cNvSpPr/>
            <p:nvPr/>
          </p:nvSpPr>
          <p:spPr>
            <a:xfrm>
              <a:off x="6356924" y="4384972"/>
              <a:ext cx="8396" cy="758278"/>
            </a:xfrm>
            <a:custGeom>
              <a:avLst/>
              <a:gdLst/>
              <a:ahLst/>
              <a:cxnLst/>
              <a:rect l="l" t="t" r="r" b="b"/>
              <a:pathLst>
                <a:path w="263" h="58139" extrusionOk="0">
                  <a:moveTo>
                    <a:pt x="132" y="0"/>
                  </a:moveTo>
                  <a:cubicBezTo>
                    <a:pt x="84" y="0"/>
                    <a:pt x="60" y="24"/>
                    <a:pt x="60" y="71"/>
                  </a:cubicBezTo>
                  <a:lnTo>
                    <a:pt x="25" y="3703"/>
                  </a:lnTo>
                  <a:lnTo>
                    <a:pt x="13" y="7334"/>
                  </a:lnTo>
                  <a:lnTo>
                    <a:pt x="1" y="14585"/>
                  </a:lnTo>
                  <a:lnTo>
                    <a:pt x="36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96" y="58138"/>
                    <a:pt x="144" y="58138"/>
                  </a:cubicBezTo>
                  <a:cubicBezTo>
                    <a:pt x="191" y="58138"/>
                    <a:pt x="215" y="58114"/>
                    <a:pt x="215" y="58067"/>
                  </a:cubicBezTo>
                  <a:lnTo>
                    <a:pt x="263" y="29075"/>
                  </a:lnTo>
                  <a:lnTo>
                    <a:pt x="263" y="14585"/>
                  </a:lnTo>
                  <a:lnTo>
                    <a:pt x="203" y="83"/>
                  </a:lnTo>
                  <a:cubicBezTo>
                    <a:pt x="203" y="60"/>
                    <a:pt x="179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4" name="Google Shape;1704;p35"/>
            <p:cNvSpPr/>
            <p:nvPr/>
          </p:nvSpPr>
          <p:spPr>
            <a:xfrm>
              <a:off x="5999619" y="4384972"/>
              <a:ext cx="8396" cy="758278"/>
            </a:xfrm>
            <a:custGeom>
              <a:avLst/>
              <a:gdLst/>
              <a:ahLst/>
              <a:cxnLst/>
              <a:rect l="l" t="t" r="r" b="b"/>
              <a:pathLst>
                <a:path w="263" h="58139" extrusionOk="0">
                  <a:moveTo>
                    <a:pt x="132" y="0"/>
                  </a:moveTo>
                  <a:cubicBezTo>
                    <a:pt x="84" y="0"/>
                    <a:pt x="60" y="24"/>
                    <a:pt x="60" y="71"/>
                  </a:cubicBezTo>
                  <a:lnTo>
                    <a:pt x="25" y="3703"/>
                  </a:lnTo>
                  <a:lnTo>
                    <a:pt x="13" y="7334"/>
                  </a:lnTo>
                  <a:lnTo>
                    <a:pt x="1" y="14585"/>
                  </a:lnTo>
                  <a:lnTo>
                    <a:pt x="37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96" y="58138"/>
                    <a:pt x="144" y="58138"/>
                  </a:cubicBezTo>
                  <a:cubicBezTo>
                    <a:pt x="191" y="58138"/>
                    <a:pt x="215" y="58114"/>
                    <a:pt x="215" y="58067"/>
                  </a:cubicBezTo>
                  <a:lnTo>
                    <a:pt x="263" y="29075"/>
                  </a:lnTo>
                  <a:lnTo>
                    <a:pt x="263" y="14585"/>
                  </a:lnTo>
                  <a:lnTo>
                    <a:pt x="203" y="83"/>
                  </a:lnTo>
                  <a:cubicBezTo>
                    <a:pt x="203" y="60"/>
                    <a:pt x="179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5" name="Google Shape;1705;p35"/>
            <p:cNvSpPr/>
            <p:nvPr/>
          </p:nvSpPr>
          <p:spPr>
            <a:xfrm>
              <a:off x="5642345" y="4384972"/>
              <a:ext cx="8364" cy="758278"/>
            </a:xfrm>
            <a:custGeom>
              <a:avLst/>
              <a:gdLst/>
              <a:ahLst/>
              <a:cxnLst/>
              <a:rect l="l" t="t" r="r" b="b"/>
              <a:pathLst>
                <a:path w="262" h="58139" extrusionOk="0">
                  <a:moveTo>
                    <a:pt x="131" y="0"/>
                  </a:moveTo>
                  <a:cubicBezTo>
                    <a:pt x="83" y="0"/>
                    <a:pt x="60" y="24"/>
                    <a:pt x="60" y="71"/>
                  </a:cubicBezTo>
                  <a:lnTo>
                    <a:pt x="24" y="3703"/>
                  </a:lnTo>
                  <a:lnTo>
                    <a:pt x="12" y="7334"/>
                  </a:lnTo>
                  <a:lnTo>
                    <a:pt x="0" y="14585"/>
                  </a:lnTo>
                  <a:lnTo>
                    <a:pt x="36" y="29075"/>
                  </a:lnTo>
                  <a:lnTo>
                    <a:pt x="71" y="36326"/>
                  </a:lnTo>
                  <a:lnTo>
                    <a:pt x="71" y="43577"/>
                  </a:lnTo>
                  <a:lnTo>
                    <a:pt x="71" y="58067"/>
                  </a:lnTo>
                  <a:cubicBezTo>
                    <a:pt x="71" y="58114"/>
                    <a:pt x="95" y="58138"/>
                    <a:pt x="143" y="58138"/>
                  </a:cubicBezTo>
                  <a:cubicBezTo>
                    <a:pt x="191" y="58138"/>
                    <a:pt x="214" y="58114"/>
                    <a:pt x="214" y="58067"/>
                  </a:cubicBezTo>
                  <a:lnTo>
                    <a:pt x="262" y="29075"/>
                  </a:lnTo>
                  <a:lnTo>
                    <a:pt x="262" y="14585"/>
                  </a:lnTo>
                  <a:lnTo>
                    <a:pt x="202" y="83"/>
                  </a:lnTo>
                  <a:cubicBezTo>
                    <a:pt x="202" y="60"/>
                    <a:pt x="179" y="12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6" name="Google Shape;1706;p35"/>
            <p:cNvSpPr/>
            <p:nvPr/>
          </p:nvSpPr>
          <p:spPr>
            <a:xfrm>
              <a:off x="8851196" y="4384972"/>
              <a:ext cx="8779" cy="758278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32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12" y="7334"/>
                  </a:lnTo>
                  <a:lnTo>
                    <a:pt x="1" y="14585"/>
                  </a:lnTo>
                  <a:lnTo>
                    <a:pt x="48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108" y="58138"/>
                    <a:pt x="155" y="58138"/>
                  </a:cubicBezTo>
                  <a:cubicBezTo>
                    <a:pt x="191" y="58138"/>
                    <a:pt x="227" y="58114"/>
                    <a:pt x="227" y="58067"/>
                  </a:cubicBezTo>
                  <a:lnTo>
                    <a:pt x="274" y="29075"/>
                  </a:lnTo>
                  <a:lnTo>
                    <a:pt x="274" y="14585"/>
                  </a:lnTo>
                  <a:lnTo>
                    <a:pt x="215" y="83"/>
                  </a:lnTo>
                  <a:cubicBezTo>
                    <a:pt x="215" y="60"/>
                    <a:pt x="179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7" name="Google Shape;1707;p35"/>
            <p:cNvSpPr/>
            <p:nvPr/>
          </p:nvSpPr>
          <p:spPr>
            <a:xfrm>
              <a:off x="8494274" y="4384972"/>
              <a:ext cx="8779" cy="758278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43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24" y="7334"/>
                  </a:lnTo>
                  <a:lnTo>
                    <a:pt x="1" y="14585"/>
                  </a:lnTo>
                  <a:lnTo>
                    <a:pt x="48" y="29075"/>
                  </a:lnTo>
                  <a:lnTo>
                    <a:pt x="84" y="36326"/>
                  </a:lnTo>
                  <a:lnTo>
                    <a:pt x="84" y="43577"/>
                  </a:lnTo>
                  <a:lnTo>
                    <a:pt x="84" y="58067"/>
                  </a:lnTo>
                  <a:cubicBezTo>
                    <a:pt x="84" y="58114"/>
                    <a:pt x="108" y="58138"/>
                    <a:pt x="155" y="58138"/>
                  </a:cubicBezTo>
                  <a:cubicBezTo>
                    <a:pt x="203" y="58138"/>
                    <a:pt x="227" y="58114"/>
                    <a:pt x="227" y="58067"/>
                  </a:cubicBezTo>
                  <a:lnTo>
                    <a:pt x="274" y="29075"/>
                  </a:lnTo>
                  <a:lnTo>
                    <a:pt x="274" y="14585"/>
                  </a:lnTo>
                  <a:lnTo>
                    <a:pt x="215" y="83"/>
                  </a:lnTo>
                  <a:cubicBezTo>
                    <a:pt x="215" y="60"/>
                    <a:pt x="167" y="12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8" name="Google Shape;1708;p35"/>
            <p:cNvSpPr/>
            <p:nvPr/>
          </p:nvSpPr>
          <p:spPr>
            <a:xfrm>
              <a:off x="8136969" y="4384972"/>
              <a:ext cx="8779" cy="758278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44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25" y="7334"/>
                  </a:lnTo>
                  <a:lnTo>
                    <a:pt x="1" y="14585"/>
                  </a:lnTo>
                  <a:lnTo>
                    <a:pt x="48" y="29075"/>
                  </a:lnTo>
                  <a:lnTo>
                    <a:pt x="84" y="36326"/>
                  </a:lnTo>
                  <a:lnTo>
                    <a:pt x="84" y="43577"/>
                  </a:lnTo>
                  <a:lnTo>
                    <a:pt x="84" y="58067"/>
                  </a:lnTo>
                  <a:cubicBezTo>
                    <a:pt x="84" y="58114"/>
                    <a:pt x="108" y="58138"/>
                    <a:pt x="156" y="58138"/>
                  </a:cubicBezTo>
                  <a:cubicBezTo>
                    <a:pt x="203" y="58138"/>
                    <a:pt x="227" y="58114"/>
                    <a:pt x="227" y="58067"/>
                  </a:cubicBezTo>
                  <a:lnTo>
                    <a:pt x="275" y="29075"/>
                  </a:lnTo>
                  <a:lnTo>
                    <a:pt x="275" y="14585"/>
                  </a:lnTo>
                  <a:lnTo>
                    <a:pt x="215" y="83"/>
                  </a:lnTo>
                  <a:cubicBezTo>
                    <a:pt x="215" y="60"/>
                    <a:pt x="179" y="12"/>
                    <a:pt x="14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9" name="Google Shape;1709;p35"/>
            <p:cNvSpPr/>
            <p:nvPr/>
          </p:nvSpPr>
          <p:spPr>
            <a:xfrm>
              <a:off x="5285423" y="4384972"/>
              <a:ext cx="8364" cy="758278"/>
            </a:xfrm>
            <a:custGeom>
              <a:avLst/>
              <a:gdLst/>
              <a:ahLst/>
              <a:cxnLst/>
              <a:rect l="l" t="t" r="r" b="b"/>
              <a:pathLst>
                <a:path w="262" h="58139" extrusionOk="0">
                  <a:moveTo>
                    <a:pt x="131" y="0"/>
                  </a:moveTo>
                  <a:cubicBezTo>
                    <a:pt x="83" y="0"/>
                    <a:pt x="60" y="24"/>
                    <a:pt x="60" y="71"/>
                  </a:cubicBezTo>
                  <a:lnTo>
                    <a:pt x="24" y="3703"/>
                  </a:lnTo>
                  <a:lnTo>
                    <a:pt x="12" y="7334"/>
                  </a:lnTo>
                  <a:lnTo>
                    <a:pt x="0" y="14585"/>
                  </a:lnTo>
                  <a:lnTo>
                    <a:pt x="48" y="29075"/>
                  </a:lnTo>
                  <a:lnTo>
                    <a:pt x="71" y="36326"/>
                  </a:lnTo>
                  <a:lnTo>
                    <a:pt x="71" y="43577"/>
                  </a:lnTo>
                  <a:lnTo>
                    <a:pt x="71" y="58067"/>
                  </a:lnTo>
                  <a:cubicBezTo>
                    <a:pt x="71" y="58114"/>
                    <a:pt x="107" y="58138"/>
                    <a:pt x="143" y="58138"/>
                  </a:cubicBezTo>
                  <a:cubicBezTo>
                    <a:pt x="191" y="58138"/>
                    <a:pt x="226" y="58114"/>
                    <a:pt x="226" y="58067"/>
                  </a:cubicBezTo>
                  <a:lnTo>
                    <a:pt x="262" y="29075"/>
                  </a:lnTo>
                  <a:lnTo>
                    <a:pt x="262" y="14585"/>
                  </a:lnTo>
                  <a:lnTo>
                    <a:pt x="202" y="83"/>
                  </a:lnTo>
                  <a:cubicBezTo>
                    <a:pt x="202" y="60"/>
                    <a:pt x="167" y="12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0" name="Google Shape;1710;p35"/>
            <p:cNvSpPr/>
            <p:nvPr/>
          </p:nvSpPr>
          <p:spPr>
            <a:xfrm>
              <a:off x="4928118" y="4384972"/>
              <a:ext cx="8396" cy="758278"/>
            </a:xfrm>
            <a:custGeom>
              <a:avLst/>
              <a:gdLst/>
              <a:ahLst/>
              <a:cxnLst/>
              <a:rect l="l" t="t" r="r" b="b"/>
              <a:pathLst>
                <a:path w="263" h="58139" extrusionOk="0">
                  <a:moveTo>
                    <a:pt x="131" y="0"/>
                  </a:moveTo>
                  <a:cubicBezTo>
                    <a:pt x="84" y="0"/>
                    <a:pt x="60" y="24"/>
                    <a:pt x="60" y="71"/>
                  </a:cubicBezTo>
                  <a:lnTo>
                    <a:pt x="24" y="3703"/>
                  </a:lnTo>
                  <a:lnTo>
                    <a:pt x="12" y="7334"/>
                  </a:lnTo>
                  <a:lnTo>
                    <a:pt x="0" y="14585"/>
                  </a:lnTo>
                  <a:lnTo>
                    <a:pt x="48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107" y="58138"/>
                    <a:pt x="143" y="58138"/>
                  </a:cubicBezTo>
                  <a:cubicBezTo>
                    <a:pt x="191" y="58138"/>
                    <a:pt x="226" y="58114"/>
                    <a:pt x="226" y="58067"/>
                  </a:cubicBezTo>
                  <a:lnTo>
                    <a:pt x="262" y="29075"/>
                  </a:lnTo>
                  <a:lnTo>
                    <a:pt x="262" y="14585"/>
                  </a:lnTo>
                  <a:lnTo>
                    <a:pt x="203" y="83"/>
                  </a:lnTo>
                  <a:cubicBezTo>
                    <a:pt x="203" y="60"/>
                    <a:pt x="179" y="12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1" name="Google Shape;1711;p35"/>
            <p:cNvSpPr/>
            <p:nvPr/>
          </p:nvSpPr>
          <p:spPr>
            <a:xfrm>
              <a:off x="4570813" y="4384972"/>
              <a:ext cx="8396" cy="758278"/>
            </a:xfrm>
            <a:custGeom>
              <a:avLst/>
              <a:gdLst/>
              <a:ahLst/>
              <a:cxnLst/>
              <a:rect l="l" t="t" r="r" b="b"/>
              <a:pathLst>
                <a:path w="263" h="58139" extrusionOk="0">
                  <a:moveTo>
                    <a:pt x="131" y="0"/>
                  </a:moveTo>
                  <a:cubicBezTo>
                    <a:pt x="84" y="0"/>
                    <a:pt x="60" y="24"/>
                    <a:pt x="60" y="71"/>
                  </a:cubicBezTo>
                  <a:lnTo>
                    <a:pt x="24" y="3703"/>
                  </a:lnTo>
                  <a:lnTo>
                    <a:pt x="12" y="7334"/>
                  </a:lnTo>
                  <a:lnTo>
                    <a:pt x="0" y="14585"/>
                  </a:lnTo>
                  <a:lnTo>
                    <a:pt x="48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107" y="58138"/>
                    <a:pt x="143" y="58138"/>
                  </a:cubicBezTo>
                  <a:cubicBezTo>
                    <a:pt x="191" y="58138"/>
                    <a:pt x="227" y="58114"/>
                    <a:pt x="227" y="58067"/>
                  </a:cubicBezTo>
                  <a:lnTo>
                    <a:pt x="262" y="29075"/>
                  </a:lnTo>
                  <a:lnTo>
                    <a:pt x="262" y="14585"/>
                  </a:lnTo>
                  <a:lnTo>
                    <a:pt x="203" y="83"/>
                  </a:lnTo>
                  <a:cubicBezTo>
                    <a:pt x="203" y="60"/>
                    <a:pt x="179" y="12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2" name="Google Shape;1712;p35"/>
            <p:cNvSpPr/>
            <p:nvPr/>
          </p:nvSpPr>
          <p:spPr>
            <a:xfrm>
              <a:off x="4213508" y="4384972"/>
              <a:ext cx="8396" cy="758278"/>
            </a:xfrm>
            <a:custGeom>
              <a:avLst/>
              <a:gdLst/>
              <a:ahLst/>
              <a:cxnLst/>
              <a:rect l="l" t="t" r="r" b="b"/>
              <a:pathLst>
                <a:path w="263" h="58139" extrusionOk="0">
                  <a:moveTo>
                    <a:pt x="131" y="0"/>
                  </a:moveTo>
                  <a:cubicBezTo>
                    <a:pt x="84" y="0"/>
                    <a:pt x="60" y="24"/>
                    <a:pt x="60" y="71"/>
                  </a:cubicBezTo>
                  <a:lnTo>
                    <a:pt x="24" y="3703"/>
                  </a:lnTo>
                  <a:lnTo>
                    <a:pt x="12" y="7334"/>
                  </a:lnTo>
                  <a:lnTo>
                    <a:pt x="0" y="14585"/>
                  </a:lnTo>
                  <a:lnTo>
                    <a:pt x="48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108" y="58138"/>
                    <a:pt x="143" y="58138"/>
                  </a:cubicBezTo>
                  <a:cubicBezTo>
                    <a:pt x="191" y="58138"/>
                    <a:pt x="227" y="58114"/>
                    <a:pt x="227" y="58067"/>
                  </a:cubicBezTo>
                  <a:lnTo>
                    <a:pt x="262" y="29075"/>
                  </a:lnTo>
                  <a:lnTo>
                    <a:pt x="262" y="14585"/>
                  </a:lnTo>
                  <a:lnTo>
                    <a:pt x="203" y="83"/>
                  </a:lnTo>
                  <a:cubicBezTo>
                    <a:pt x="203" y="60"/>
                    <a:pt x="179" y="12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3" name="Google Shape;1713;p35"/>
            <p:cNvSpPr/>
            <p:nvPr/>
          </p:nvSpPr>
          <p:spPr>
            <a:xfrm>
              <a:off x="3856586" y="4384972"/>
              <a:ext cx="8779" cy="758278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31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12" y="7334"/>
                  </a:lnTo>
                  <a:lnTo>
                    <a:pt x="0" y="14585"/>
                  </a:lnTo>
                  <a:lnTo>
                    <a:pt x="48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108" y="58138"/>
                    <a:pt x="155" y="58138"/>
                  </a:cubicBezTo>
                  <a:cubicBezTo>
                    <a:pt x="191" y="58138"/>
                    <a:pt x="227" y="58114"/>
                    <a:pt x="227" y="58067"/>
                  </a:cubicBezTo>
                  <a:lnTo>
                    <a:pt x="274" y="29075"/>
                  </a:lnTo>
                  <a:lnTo>
                    <a:pt x="274" y="14585"/>
                  </a:lnTo>
                  <a:lnTo>
                    <a:pt x="215" y="83"/>
                  </a:lnTo>
                  <a:cubicBezTo>
                    <a:pt x="215" y="60"/>
                    <a:pt x="167" y="12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4" name="Google Shape;1714;p35"/>
            <p:cNvSpPr/>
            <p:nvPr/>
          </p:nvSpPr>
          <p:spPr>
            <a:xfrm>
              <a:off x="3499281" y="4384972"/>
              <a:ext cx="8779" cy="758278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32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12" y="7334"/>
                  </a:lnTo>
                  <a:lnTo>
                    <a:pt x="1" y="14585"/>
                  </a:lnTo>
                  <a:lnTo>
                    <a:pt x="48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108" y="58138"/>
                    <a:pt x="155" y="58138"/>
                  </a:cubicBezTo>
                  <a:cubicBezTo>
                    <a:pt x="191" y="58138"/>
                    <a:pt x="227" y="58114"/>
                    <a:pt x="227" y="58067"/>
                  </a:cubicBezTo>
                  <a:lnTo>
                    <a:pt x="274" y="29075"/>
                  </a:lnTo>
                  <a:lnTo>
                    <a:pt x="274" y="14585"/>
                  </a:lnTo>
                  <a:lnTo>
                    <a:pt x="215" y="83"/>
                  </a:lnTo>
                  <a:cubicBezTo>
                    <a:pt x="215" y="60"/>
                    <a:pt x="179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5" name="Google Shape;1715;p35"/>
            <p:cNvSpPr/>
            <p:nvPr/>
          </p:nvSpPr>
          <p:spPr>
            <a:xfrm>
              <a:off x="3141593" y="4385116"/>
              <a:ext cx="9162" cy="758434"/>
            </a:xfrm>
            <a:custGeom>
              <a:avLst/>
              <a:gdLst/>
              <a:ahLst/>
              <a:cxnLst/>
              <a:rect l="l" t="t" r="r" b="b"/>
              <a:pathLst>
                <a:path w="287" h="58151" extrusionOk="0">
                  <a:moveTo>
                    <a:pt x="132" y="1"/>
                  </a:moveTo>
                  <a:cubicBezTo>
                    <a:pt x="84" y="1"/>
                    <a:pt x="60" y="37"/>
                    <a:pt x="60" y="72"/>
                  </a:cubicBezTo>
                  <a:lnTo>
                    <a:pt x="25" y="3704"/>
                  </a:lnTo>
                  <a:lnTo>
                    <a:pt x="13" y="7335"/>
                  </a:lnTo>
                  <a:lnTo>
                    <a:pt x="1" y="14586"/>
                  </a:lnTo>
                  <a:lnTo>
                    <a:pt x="48" y="29088"/>
                  </a:lnTo>
                  <a:lnTo>
                    <a:pt x="72" y="36327"/>
                  </a:lnTo>
                  <a:lnTo>
                    <a:pt x="72" y="43578"/>
                  </a:lnTo>
                  <a:lnTo>
                    <a:pt x="72" y="58079"/>
                  </a:lnTo>
                  <a:cubicBezTo>
                    <a:pt x="72" y="58115"/>
                    <a:pt x="108" y="58151"/>
                    <a:pt x="144" y="58151"/>
                  </a:cubicBezTo>
                  <a:cubicBezTo>
                    <a:pt x="191" y="58151"/>
                    <a:pt x="227" y="58115"/>
                    <a:pt x="227" y="58079"/>
                  </a:cubicBezTo>
                  <a:lnTo>
                    <a:pt x="287" y="29064"/>
                  </a:lnTo>
                  <a:lnTo>
                    <a:pt x="287" y="14574"/>
                  </a:lnTo>
                  <a:lnTo>
                    <a:pt x="227" y="72"/>
                  </a:lnTo>
                  <a:cubicBezTo>
                    <a:pt x="227" y="49"/>
                    <a:pt x="19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6" name="Google Shape;1716;p35"/>
            <p:cNvSpPr/>
            <p:nvPr/>
          </p:nvSpPr>
          <p:spPr>
            <a:xfrm>
              <a:off x="2784671" y="4384972"/>
              <a:ext cx="8396" cy="758278"/>
            </a:xfrm>
            <a:custGeom>
              <a:avLst/>
              <a:gdLst/>
              <a:ahLst/>
              <a:cxnLst/>
              <a:rect l="l" t="t" r="r" b="b"/>
              <a:pathLst>
                <a:path w="263" h="58139" extrusionOk="0">
                  <a:moveTo>
                    <a:pt x="132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7" y="3703"/>
                  </a:lnTo>
                  <a:lnTo>
                    <a:pt x="13" y="7334"/>
                  </a:lnTo>
                  <a:lnTo>
                    <a:pt x="1" y="14585"/>
                  </a:lnTo>
                  <a:lnTo>
                    <a:pt x="48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108" y="58138"/>
                    <a:pt x="156" y="58138"/>
                  </a:cubicBezTo>
                  <a:cubicBezTo>
                    <a:pt x="191" y="58138"/>
                    <a:pt x="227" y="58114"/>
                    <a:pt x="227" y="58067"/>
                  </a:cubicBezTo>
                  <a:lnTo>
                    <a:pt x="263" y="29075"/>
                  </a:lnTo>
                  <a:lnTo>
                    <a:pt x="263" y="14585"/>
                  </a:lnTo>
                  <a:lnTo>
                    <a:pt x="203" y="83"/>
                  </a:lnTo>
                  <a:cubicBezTo>
                    <a:pt x="203" y="60"/>
                    <a:pt x="179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7" name="Google Shape;1717;p35"/>
            <p:cNvSpPr/>
            <p:nvPr/>
          </p:nvSpPr>
          <p:spPr>
            <a:xfrm>
              <a:off x="2427749" y="4384972"/>
              <a:ext cx="8779" cy="758278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44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7" y="3703"/>
                  </a:lnTo>
                  <a:lnTo>
                    <a:pt x="25" y="7334"/>
                  </a:lnTo>
                  <a:lnTo>
                    <a:pt x="1" y="14585"/>
                  </a:lnTo>
                  <a:lnTo>
                    <a:pt x="48" y="29075"/>
                  </a:lnTo>
                  <a:lnTo>
                    <a:pt x="84" y="36326"/>
                  </a:lnTo>
                  <a:lnTo>
                    <a:pt x="84" y="43577"/>
                  </a:lnTo>
                  <a:lnTo>
                    <a:pt x="84" y="58067"/>
                  </a:lnTo>
                  <a:cubicBezTo>
                    <a:pt x="84" y="58114"/>
                    <a:pt x="108" y="58138"/>
                    <a:pt x="156" y="58138"/>
                  </a:cubicBezTo>
                  <a:cubicBezTo>
                    <a:pt x="203" y="58138"/>
                    <a:pt x="227" y="58114"/>
                    <a:pt x="227" y="58067"/>
                  </a:cubicBezTo>
                  <a:lnTo>
                    <a:pt x="275" y="29075"/>
                  </a:lnTo>
                  <a:lnTo>
                    <a:pt x="275" y="14585"/>
                  </a:lnTo>
                  <a:lnTo>
                    <a:pt x="215" y="83"/>
                  </a:lnTo>
                  <a:cubicBezTo>
                    <a:pt x="215" y="60"/>
                    <a:pt x="168" y="12"/>
                    <a:pt x="14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8" name="Google Shape;1718;p35"/>
            <p:cNvSpPr/>
            <p:nvPr/>
          </p:nvSpPr>
          <p:spPr>
            <a:xfrm>
              <a:off x="2070444" y="4384972"/>
              <a:ext cx="8779" cy="758278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44" y="0"/>
                  </a:moveTo>
                  <a:cubicBezTo>
                    <a:pt x="96" y="0"/>
                    <a:pt x="61" y="24"/>
                    <a:pt x="61" y="71"/>
                  </a:cubicBezTo>
                  <a:lnTo>
                    <a:pt x="37" y="3703"/>
                  </a:lnTo>
                  <a:lnTo>
                    <a:pt x="25" y="7334"/>
                  </a:lnTo>
                  <a:lnTo>
                    <a:pt x="1" y="14585"/>
                  </a:lnTo>
                  <a:lnTo>
                    <a:pt x="49" y="29075"/>
                  </a:lnTo>
                  <a:lnTo>
                    <a:pt x="84" y="36326"/>
                  </a:lnTo>
                  <a:lnTo>
                    <a:pt x="84" y="43577"/>
                  </a:lnTo>
                  <a:lnTo>
                    <a:pt x="84" y="58067"/>
                  </a:lnTo>
                  <a:cubicBezTo>
                    <a:pt x="84" y="58114"/>
                    <a:pt x="108" y="58138"/>
                    <a:pt x="156" y="58138"/>
                  </a:cubicBezTo>
                  <a:cubicBezTo>
                    <a:pt x="203" y="58138"/>
                    <a:pt x="227" y="58114"/>
                    <a:pt x="227" y="58067"/>
                  </a:cubicBezTo>
                  <a:lnTo>
                    <a:pt x="275" y="29075"/>
                  </a:lnTo>
                  <a:lnTo>
                    <a:pt x="275" y="14585"/>
                  </a:lnTo>
                  <a:lnTo>
                    <a:pt x="215" y="83"/>
                  </a:lnTo>
                  <a:cubicBezTo>
                    <a:pt x="215" y="60"/>
                    <a:pt x="180" y="12"/>
                    <a:pt x="14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9" name="Google Shape;1719;p35"/>
            <p:cNvSpPr/>
            <p:nvPr/>
          </p:nvSpPr>
          <p:spPr>
            <a:xfrm>
              <a:off x="1713170" y="4384972"/>
              <a:ext cx="8747" cy="758278"/>
            </a:xfrm>
            <a:custGeom>
              <a:avLst/>
              <a:gdLst/>
              <a:ahLst/>
              <a:cxnLst/>
              <a:rect l="l" t="t" r="r" b="b"/>
              <a:pathLst>
                <a:path w="274" h="58139" extrusionOk="0">
                  <a:moveTo>
                    <a:pt x="143" y="0"/>
                  </a:moveTo>
                  <a:cubicBezTo>
                    <a:pt x="95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24" y="7334"/>
                  </a:lnTo>
                  <a:lnTo>
                    <a:pt x="0" y="14585"/>
                  </a:lnTo>
                  <a:lnTo>
                    <a:pt x="48" y="29075"/>
                  </a:lnTo>
                  <a:lnTo>
                    <a:pt x="83" y="36326"/>
                  </a:lnTo>
                  <a:lnTo>
                    <a:pt x="83" y="43577"/>
                  </a:lnTo>
                  <a:lnTo>
                    <a:pt x="83" y="58067"/>
                  </a:lnTo>
                  <a:cubicBezTo>
                    <a:pt x="83" y="58114"/>
                    <a:pt x="107" y="58138"/>
                    <a:pt x="155" y="58138"/>
                  </a:cubicBezTo>
                  <a:cubicBezTo>
                    <a:pt x="203" y="58138"/>
                    <a:pt x="226" y="58114"/>
                    <a:pt x="226" y="58067"/>
                  </a:cubicBezTo>
                  <a:lnTo>
                    <a:pt x="274" y="29075"/>
                  </a:lnTo>
                  <a:lnTo>
                    <a:pt x="274" y="14585"/>
                  </a:lnTo>
                  <a:lnTo>
                    <a:pt x="214" y="83"/>
                  </a:lnTo>
                  <a:cubicBezTo>
                    <a:pt x="214" y="60"/>
                    <a:pt x="179" y="12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0" name="Google Shape;1720;p35"/>
            <p:cNvSpPr/>
            <p:nvPr/>
          </p:nvSpPr>
          <p:spPr>
            <a:xfrm>
              <a:off x="1355865" y="4384972"/>
              <a:ext cx="8779" cy="758278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43" y="0"/>
                  </a:moveTo>
                  <a:cubicBezTo>
                    <a:pt x="95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24" y="7334"/>
                  </a:lnTo>
                  <a:lnTo>
                    <a:pt x="0" y="14585"/>
                  </a:lnTo>
                  <a:lnTo>
                    <a:pt x="48" y="29075"/>
                  </a:lnTo>
                  <a:lnTo>
                    <a:pt x="84" y="36326"/>
                  </a:lnTo>
                  <a:lnTo>
                    <a:pt x="84" y="43577"/>
                  </a:lnTo>
                  <a:lnTo>
                    <a:pt x="84" y="58067"/>
                  </a:lnTo>
                  <a:cubicBezTo>
                    <a:pt x="84" y="58114"/>
                    <a:pt x="107" y="58138"/>
                    <a:pt x="155" y="58138"/>
                  </a:cubicBezTo>
                  <a:cubicBezTo>
                    <a:pt x="203" y="58138"/>
                    <a:pt x="226" y="58114"/>
                    <a:pt x="226" y="58067"/>
                  </a:cubicBezTo>
                  <a:lnTo>
                    <a:pt x="274" y="29075"/>
                  </a:lnTo>
                  <a:lnTo>
                    <a:pt x="274" y="14585"/>
                  </a:lnTo>
                  <a:lnTo>
                    <a:pt x="215" y="83"/>
                  </a:lnTo>
                  <a:cubicBezTo>
                    <a:pt x="215" y="60"/>
                    <a:pt x="179" y="12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1" name="Google Shape;1721;p35"/>
            <p:cNvSpPr/>
            <p:nvPr/>
          </p:nvSpPr>
          <p:spPr>
            <a:xfrm>
              <a:off x="998560" y="4385116"/>
              <a:ext cx="9162" cy="758434"/>
            </a:xfrm>
            <a:custGeom>
              <a:avLst/>
              <a:gdLst/>
              <a:ahLst/>
              <a:cxnLst/>
              <a:rect l="l" t="t" r="r" b="b"/>
              <a:pathLst>
                <a:path w="287" h="58151" extrusionOk="0">
                  <a:moveTo>
                    <a:pt x="131" y="1"/>
                  </a:moveTo>
                  <a:cubicBezTo>
                    <a:pt x="96" y="1"/>
                    <a:pt x="60" y="37"/>
                    <a:pt x="60" y="72"/>
                  </a:cubicBezTo>
                  <a:lnTo>
                    <a:pt x="36" y="3704"/>
                  </a:lnTo>
                  <a:lnTo>
                    <a:pt x="24" y="7335"/>
                  </a:lnTo>
                  <a:lnTo>
                    <a:pt x="0" y="14586"/>
                  </a:lnTo>
                  <a:lnTo>
                    <a:pt x="48" y="29088"/>
                  </a:lnTo>
                  <a:lnTo>
                    <a:pt x="84" y="36327"/>
                  </a:lnTo>
                  <a:lnTo>
                    <a:pt x="84" y="43578"/>
                  </a:lnTo>
                  <a:lnTo>
                    <a:pt x="84" y="58079"/>
                  </a:lnTo>
                  <a:cubicBezTo>
                    <a:pt x="84" y="58115"/>
                    <a:pt x="108" y="58151"/>
                    <a:pt x="155" y="58151"/>
                  </a:cubicBezTo>
                  <a:cubicBezTo>
                    <a:pt x="203" y="58151"/>
                    <a:pt x="227" y="58115"/>
                    <a:pt x="227" y="58079"/>
                  </a:cubicBezTo>
                  <a:lnTo>
                    <a:pt x="286" y="29064"/>
                  </a:lnTo>
                  <a:lnTo>
                    <a:pt x="286" y="14574"/>
                  </a:lnTo>
                  <a:lnTo>
                    <a:pt x="227" y="72"/>
                  </a:lnTo>
                  <a:cubicBezTo>
                    <a:pt x="227" y="49"/>
                    <a:pt x="179" y="1"/>
                    <a:pt x="1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2" name="Google Shape;1722;p35"/>
            <p:cNvSpPr/>
            <p:nvPr/>
          </p:nvSpPr>
          <p:spPr>
            <a:xfrm>
              <a:off x="642021" y="4384972"/>
              <a:ext cx="8396" cy="758278"/>
            </a:xfrm>
            <a:custGeom>
              <a:avLst/>
              <a:gdLst/>
              <a:ahLst/>
              <a:cxnLst/>
              <a:rect l="l" t="t" r="r" b="b"/>
              <a:pathLst>
                <a:path w="263" h="58139" extrusionOk="0">
                  <a:moveTo>
                    <a:pt x="131" y="0"/>
                  </a:moveTo>
                  <a:cubicBezTo>
                    <a:pt x="84" y="0"/>
                    <a:pt x="48" y="24"/>
                    <a:pt x="48" y="71"/>
                  </a:cubicBezTo>
                  <a:lnTo>
                    <a:pt x="24" y="3703"/>
                  </a:lnTo>
                  <a:lnTo>
                    <a:pt x="12" y="7334"/>
                  </a:lnTo>
                  <a:lnTo>
                    <a:pt x="0" y="14585"/>
                  </a:lnTo>
                  <a:lnTo>
                    <a:pt x="36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96" y="58138"/>
                    <a:pt x="143" y="58138"/>
                  </a:cubicBezTo>
                  <a:cubicBezTo>
                    <a:pt x="191" y="58138"/>
                    <a:pt x="215" y="58114"/>
                    <a:pt x="215" y="58067"/>
                  </a:cubicBezTo>
                  <a:lnTo>
                    <a:pt x="262" y="29075"/>
                  </a:lnTo>
                  <a:lnTo>
                    <a:pt x="262" y="14585"/>
                  </a:lnTo>
                  <a:lnTo>
                    <a:pt x="203" y="83"/>
                  </a:lnTo>
                  <a:cubicBezTo>
                    <a:pt x="203" y="60"/>
                    <a:pt x="179" y="12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3" name="Google Shape;1723;p35"/>
            <p:cNvSpPr/>
            <p:nvPr/>
          </p:nvSpPr>
          <p:spPr>
            <a:xfrm>
              <a:off x="283950" y="4385116"/>
              <a:ext cx="9162" cy="758434"/>
            </a:xfrm>
            <a:custGeom>
              <a:avLst/>
              <a:gdLst/>
              <a:ahLst/>
              <a:cxnLst/>
              <a:rect l="l" t="t" r="r" b="b"/>
              <a:pathLst>
                <a:path w="287" h="58151" extrusionOk="0">
                  <a:moveTo>
                    <a:pt x="143" y="1"/>
                  </a:moveTo>
                  <a:cubicBezTo>
                    <a:pt x="96" y="1"/>
                    <a:pt x="60" y="37"/>
                    <a:pt x="60" y="72"/>
                  </a:cubicBezTo>
                  <a:lnTo>
                    <a:pt x="36" y="3704"/>
                  </a:lnTo>
                  <a:lnTo>
                    <a:pt x="24" y="7335"/>
                  </a:lnTo>
                  <a:lnTo>
                    <a:pt x="1" y="14586"/>
                  </a:lnTo>
                  <a:lnTo>
                    <a:pt x="48" y="29088"/>
                  </a:lnTo>
                  <a:lnTo>
                    <a:pt x="84" y="36327"/>
                  </a:lnTo>
                  <a:lnTo>
                    <a:pt x="84" y="43578"/>
                  </a:lnTo>
                  <a:lnTo>
                    <a:pt x="84" y="58079"/>
                  </a:lnTo>
                  <a:cubicBezTo>
                    <a:pt x="84" y="58115"/>
                    <a:pt x="108" y="58151"/>
                    <a:pt x="155" y="58151"/>
                  </a:cubicBezTo>
                  <a:cubicBezTo>
                    <a:pt x="203" y="58151"/>
                    <a:pt x="227" y="58115"/>
                    <a:pt x="227" y="58079"/>
                  </a:cubicBezTo>
                  <a:lnTo>
                    <a:pt x="286" y="29064"/>
                  </a:lnTo>
                  <a:lnTo>
                    <a:pt x="286" y="14574"/>
                  </a:lnTo>
                  <a:lnTo>
                    <a:pt x="227" y="72"/>
                  </a:lnTo>
                  <a:cubicBezTo>
                    <a:pt x="227" y="49"/>
                    <a:pt x="203" y="1"/>
                    <a:pt x="1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724" name="Google Shape;1724;p35"/>
          <p:cNvSpPr/>
          <p:nvPr/>
        </p:nvSpPr>
        <p:spPr>
          <a:xfrm>
            <a:off x="1453087" y="3920894"/>
            <a:ext cx="1740248" cy="1776159"/>
          </a:xfrm>
          <a:custGeom>
            <a:avLst/>
            <a:gdLst/>
            <a:ahLst/>
            <a:cxnLst/>
            <a:rect l="l" t="t" r="r" b="b"/>
            <a:pathLst>
              <a:path w="29270" h="29874" extrusionOk="0">
                <a:moveTo>
                  <a:pt x="12483" y="1"/>
                </a:moveTo>
                <a:cubicBezTo>
                  <a:pt x="12426" y="1"/>
                  <a:pt x="12369" y="4"/>
                  <a:pt x="12310" y="12"/>
                </a:cubicBezTo>
                <a:cubicBezTo>
                  <a:pt x="7903" y="590"/>
                  <a:pt x="10973" y="8280"/>
                  <a:pt x="11307" y="9860"/>
                </a:cubicBezTo>
                <a:cubicBezTo>
                  <a:pt x="10470" y="8185"/>
                  <a:pt x="7831" y="3438"/>
                  <a:pt x="5355" y="3438"/>
                </a:cubicBezTo>
                <a:cubicBezTo>
                  <a:pt x="4866" y="3438"/>
                  <a:pt x="4383" y="3623"/>
                  <a:pt x="3921" y="4055"/>
                </a:cubicBezTo>
                <a:cubicBezTo>
                  <a:pt x="2035" y="5825"/>
                  <a:pt x="7353" y="10173"/>
                  <a:pt x="9293" y="11541"/>
                </a:cubicBezTo>
                <a:lnTo>
                  <a:pt x="9293" y="11541"/>
                </a:lnTo>
                <a:cubicBezTo>
                  <a:pt x="8178" y="10835"/>
                  <a:pt x="5143" y="9510"/>
                  <a:pt x="2993" y="9510"/>
                </a:cubicBezTo>
                <a:cubicBezTo>
                  <a:pt x="1839" y="9510"/>
                  <a:pt x="940" y="9892"/>
                  <a:pt x="730" y="10955"/>
                </a:cubicBezTo>
                <a:cubicBezTo>
                  <a:pt x="213" y="13447"/>
                  <a:pt x="6748" y="14116"/>
                  <a:pt x="8997" y="14237"/>
                </a:cubicBezTo>
                <a:cubicBezTo>
                  <a:pt x="6809" y="14572"/>
                  <a:pt x="3739" y="15575"/>
                  <a:pt x="2006" y="16517"/>
                </a:cubicBezTo>
                <a:cubicBezTo>
                  <a:pt x="1033" y="17034"/>
                  <a:pt x="0" y="18006"/>
                  <a:pt x="274" y="19070"/>
                </a:cubicBezTo>
                <a:cubicBezTo>
                  <a:pt x="492" y="20043"/>
                  <a:pt x="1567" y="20374"/>
                  <a:pt x="2642" y="20374"/>
                </a:cubicBezTo>
                <a:cubicBezTo>
                  <a:pt x="2911" y="20374"/>
                  <a:pt x="3179" y="20353"/>
                  <a:pt x="3435" y="20316"/>
                </a:cubicBezTo>
                <a:cubicBezTo>
                  <a:pt x="5745" y="19921"/>
                  <a:pt x="7933" y="18827"/>
                  <a:pt x="9696" y="17246"/>
                </a:cubicBezTo>
                <a:lnTo>
                  <a:pt x="9696" y="17246"/>
                </a:lnTo>
                <a:cubicBezTo>
                  <a:pt x="9696" y="17247"/>
                  <a:pt x="3161" y="24116"/>
                  <a:pt x="5471" y="26365"/>
                </a:cubicBezTo>
                <a:cubicBezTo>
                  <a:pt x="5831" y="26707"/>
                  <a:pt x="6227" y="26857"/>
                  <a:pt x="6645" y="26857"/>
                </a:cubicBezTo>
                <a:cubicBezTo>
                  <a:pt x="8944" y="26857"/>
                  <a:pt x="11904" y="22302"/>
                  <a:pt x="13142" y="19952"/>
                </a:cubicBezTo>
                <a:lnTo>
                  <a:pt x="13142" y="19952"/>
                </a:lnTo>
                <a:cubicBezTo>
                  <a:pt x="11546" y="23136"/>
                  <a:pt x="10611" y="29874"/>
                  <a:pt x="13765" y="29874"/>
                </a:cubicBezTo>
                <a:cubicBezTo>
                  <a:pt x="13845" y="29874"/>
                  <a:pt x="13927" y="29869"/>
                  <a:pt x="14012" y="29861"/>
                </a:cubicBezTo>
                <a:cubicBezTo>
                  <a:pt x="16799" y="29564"/>
                  <a:pt x="16781" y="22038"/>
                  <a:pt x="16496" y="20116"/>
                </a:cubicBezTo>
                <a:lnTo>
                  <a:pt x="16496" y="20116"/>
                </a:lnTo>
                <a:cubicBezTo>
                  <a:pt x="16952" y="22770"/>
                  <a:pt x="18940" y="27299"/>
                  <a:pt x="21485" y="27299"/>
                </a:cubicBezTo>
                <a:cubicBezTo>
                  <a:pt x="21587" y="27299"/>
                  <a:pt x="21690" y="27292"/>
                  <a:pt x="21794" y="27277"/>
                </a:cubicBezTo>
                <a:cubicBezTo>
                  <a:pt x="24161" y="26921"/>
                  <a:pt x="21646" y="21638"/>
                  <a:pt x="19534" y="18807"/>
                </a:cubicBezTo>
                <a:lnTo>
                  <a:pt x="19534" y="18807"/>
                </a:lnTo>
                <a:cubicBezTo>
                  <a:pt x="21220" y="20558"/>
                  <a:pt x="24093" y="22992"/>
                  <a:pt x="25947" y="22992"/>
                </a:cubicBezTo>
                <a:cubicBezTo>
                  <a:pt x="26476" y="22992"/>
                  <a:pt x="26923" y="22793"/>
                  <a:pt x="27235" y="22323"/>
                </a:cubicBezTo>
                <a:cubicBezTo>
                  <a:pt x="29270" y="19270"/>
                  <a:pt x="22210" y="15911"/>
                  <a:pt x="19864" y="15545"/>
                </a:cubicBezTo>
                <a:lnTo>
                  <a:pt x="19864" y="15545"/>
                </a:lnTo>
                <a:cubicBezTo>
                  <a:pt x="20653" y="15626"/>
                  <a:pt x="21872" y="15719"/>
                  <a:pt x="23146" y="15719"/>
                </a:cubicBezTo>
                <a:cubicBezTo>
                  <a:pt x="25809" y="15719"/>
                  <a:pt x="28717" y="15312"/>
                  <a:pt x="28481" y="13538"/>
                </a:cubicBezTo>
                <a:cubicBezTo>
                  <a:pt x="28335" y="12334"/>
                  <a:pt x="26778" y="11936"/>
                  <a:pt x="24931" y="11936"/>
                </a:cubicBezTo>
                <a:cubicBezTo>
                  <a:pt x="22535" y="11936"/>
                  <a:pt x="19651" y="12606"/>
                  <a:pt x="18724" y="13052"/>
                </a:cubicBezTo>
                <a:cubicBezTo>
                  <a:pt x="20335" y="12170"/>
                  <a:pt x="27721" y="9192"/>
                  <a:pt x="25715" y="6304"/>
                </a:cubicBezTo>
                <a:cubicBezTo>
                  <a:pt x="25409" y="5854"/>
                  <a:pt x="24983" y="5664"/>
                  <a:pt x="24482" y="5664"/>
                </a:cubicBezTo>
                <a:cubicBezTo>
                  <a:pt x="22143" y="5664"/>
                  <a:pt x="18182" y="9796"/>
                  <a:pt x="17356" y="10772"/>
                </a:cubicBezTo>
                <a:cubicBezTo>
                  <a:pt x="18420" y="9131"/>
                  <a:pt x="22979" y="2353"/>
                  <a:pt x="20213" y="985"/>
                </a:cubicBezTo>
                <a:cubicBezTo>
                  <a:pt x="19907" y="832"/>
                  <a:pt x="19616" y="761"/>
                  <a:pt x="19341" y="761"/>
                </a:cubicBezTo>
                <a:cubicBezTo>
                  <a:pt x="16722" y="761"/>
                  <a:pt x="15486" y="7107"/>
                  <a:pt x="15046" y="8675"/>
                </a:cubicBezTo>
                <a:cubicBezTo>
                  <a:pt x="15016" y="6804"/>
                  <a:pt x="14870" y="1"/>
                  <a:pt x="124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</p:txBody>
      </p:sp>
      <p:sp>
        <p:nvSpPr>
          <p:cNvPr id="1725" name="Google Shape;1725;p35"/>
          <p:cNvSpPr/>
          <p:nvPr/>
        </p:nvSpPr>
        <p:spPr>
          <a:xfrm rot="6459919">
            <a:off x="3262077" y="4151627"/>
            <a:ext cx="460548" cy="317938"/>
          </a:xfrm>
          <a:custGeom>
            <a:avLst/>
            <a:gdLst/>
            <a:ahLst/>
            <a:cxnLst/>
            <a:rect l="l" t="t" r="r" b="b"/>
            <a:pathLst>
              <a:path w="5419" h="3741" extrusionOk="0">
                <a:moveTo>
                  <a:pt x="1180" y="1"/>
                </a:moveTo>
                <a:cubicBezTo>
                  <a:pt x="490" y="1"/>
                  <a:pt x="0" y="132"/>
                  <a:pt x="0" y="132"/>
                </a:cubicBezTo>
                <a:cubicBezTo>
                  <a:pt x="540" y="3324"/>
                  <a:pt x="3257" y="3740"/>
                  <a:pt x="4624" y="3740"/>
                </a:cubicBezTo>
                <a:cubicBezTo>
                  <a:pt x="5105" y="3740"/>
                  <a:pt x="5418" y="3689"/>
                  <a:pt x="5410" y="3689"/>
                </a:cubicBezTo>
                <a:cubicBezTo>
                  <a:pt x="4742" y="527"/>
                  <a:pt x="2560" y="1"/>
                  <a:pt x="118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6" name="Google Shape;1726;p35"/>
          <p:cNvSpPr/>
          <p:nvPr/>
        </p:nvSpPr>
        <p:spPr>
          <a:xfrm rot="454880">
            <a:off x="462851" y="2880645"/>
            <a:ext cx="856293" cy="798084"/>
          </a:xfrm>
          <a:custGeom>
            <a:avLst/>
            <a:gdLst/>
            <a:ahLst/>
            <a:cxnLst/>
            <a:rect l="l" t="t" r="r" b="b"/>
            <a:pathLst>
              <a:path w="19742" h="18400" extrusionOk="0">
                <a:moveTo>
                  <a:pt x="5736" y="0"/>
                </a:moveTo>
                <a:cubicBezTo>
                  <a:pt x="4359" y="0"/>
                  <a:pt x="3187" y="683"/>
                  <a:pt x="2180" y="1661"/>
                </a:cubicBezTo>
                <a:cubicBezTo>
                  <a:pt x="203" y="3543"/>
                  <a:pt x="1" y="5972"/>
                  <a:pt x="358" y="8508"/>
                </a:cubicBezTo>
                <a:cubicBezTo>
                  <a:pt x="882" y="12139"/>
                  <a:pt x="2977" y="14937"/>
                  <a:pt x="5287" y="17580"/>
                </a:cubicBezTo>
                <a:cubicBezTo>
                  <a:pt x="5756" y="18132"/>
                  <a:pt x="6353" y="18400"/>
                  <a:pt x="7067" y="18400"/>
                </a:cubicBezTo>
                <a:cubicBezTo>
                  <a:pt x="7277" y="18400"/>
                  <a:pt x="7498" y="18376"/>
                  <a:pt x="7728" y="18330"/>
                </a:cubicBezTo>
                <a:cubicBezTo>
                  <a:pt x="10621" y="17711"/>
                  <a:pt x="13157" y="16461"/>
                  <a:pt x="15384" y="14544"/>
                </a:cubicBezTo>
                <a:cubicBezTo>
                  <a:pt x="17312" y="12865"/>
                  <a:pt x="18908" y="10913"/>
                  <a:pt x="19408" y="8305"/>
                </a:cubicBezTo>
                <a:cubicBezTo>
                  <a:pt x="19741" y="6579"/>
                  <a:pt x="19432" y="4959"/>
                  <a:pt x="18039" y="3757"/>
                </a:cubicBezTo>
                <a:cubicBezTo>
                  <a:pt x="17224" y="3040"/>
                  <a:pt x="16337" y="2742"/>
                  <a:pt x="15409" y="2742"/>
                </a:cubicBezTo>
                <a:cubicBezTo>
                  <a:pt x="14750" y="2742"/>
                  <a:pt x="14071" y="2893"/>
                  <a:pt x="13383" y="3150"/>
                </a:cubicBezTo>
                <a:cubicBezTo>
                  <a:pt x="12312" y="3543"/>
                  <a:pt x="11467" y="4257"/>
                  <a:pt x="10645" y="5210"/>
                </a:cubicBezTo>
                <a:cubicBezTo>
                  <a:pt x="10443" y="4340"/>
                  <a:pt x="10264" y="3543"/>
                  <a:pt x="9966" y="2828"/>
                </a:cubicBezTo>
                <a:cubicBezTo>
                  <a:pt x="9323" y="1340"/>
                  <a:pt x="8180" y="411"/>
                  <a:pt x="6609" y="90"/>
                </a:cubicBezTo>
                <a:cubicBezTo>
                  <a:pt x="6309" y="29"/>
                  <a:pt x="6018" y="0"/>
                  <a:pt x="573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7" name="Google Shape;1727;p35"/>
          <p:cNvSpPr/>
          <p:nvPr/>
        </p:nvSpPr>
        <p:spPr>
          <a:xfrm rot="3148161">
            <a:off x="489244" y="398263"/>
            <a:ext cx="735671" cy="648835"/>
          </a:xfrm>
          <a:custGeom>
            <a:avLst/>
            <a:gdLst/>
            <a:ahLst/>
            <a:cxnLst/>
            <a:rect l="l" t="t" r="r" b="b"/>
            <a:pathLst>
              <a:path w="6903" h="6088" extrusionOk="0">
                <a:moveTo>
                  <a:pt x="2615" y="0"/>
                </a:moveTo>
                <a:cubicBezTo>
                  <a:pt x="2546" y="0"/>
                  <a:pt x="2475" y="9"/>
                  <a:pt x="2402" y="27"/>
                </a:cubicBezTo>
                <a:cubicBezTo>
                  <a:pt x="1946" y="179"/>
                  <a:pt x="1672" y="787"/>
                  <a:pt x="1794" y="1395"/>
                </a:cubicBezTo>
                <a:cubicBezTo>
                  <a:pt x="1855" y="1759"/>
                  <a:pt x="2159" y="2185"/>
                  <a:pt x="2402" y="2337"/>
                </a:cubicBezTo>
                <a:cubicBezTo>
                  <a:pt x="2203" y="2223"/>
                  <a:pt x="1792" y="2030"/>
                  <a:pt x="1416" y="2030"/>
                </a:cubicBezTo>
                <a:cubicBezTo>
                  <a:pt x="1390" y="2030"/>
                  <a:pt x="1364" y="2031"/>
                  <a:pt x="1338" y="2033"/>
                </a:cubicBezTo>
                <a:cubicBezTo>
                  <a:pt x="426" y="2094"/>
                  <a:pt x="1" y="2611"/>
                  <a:pt x="31" y="3127"/>
                </a:cubicBezTo>
                <a:cubicBezTo>
                  <a:pt x="58" y="3614"/>
                  <a:pt x="519" y="3836"/>
                  <a:pt x="1070" y="3836"/>
                </a:cubicBezTo>
                <a:cubicBezTo>
                  <a:pt x="1138" y="3836"/>
                  <a:pt x="1207" y="3833"/>
                  <a:pt x="1277" y="3826"/>
                </a:cubicBezTo>
                <a:cubicBezTo>
                  <a:pt x="1672" y="3766"/>
                  <a:pt x="2128" y="3583"/>
                  <a:pt x="2432" y="3522"/>
                </a:cubicBezTo>
                <a:lnTo>
                  <a:pt x="2432" y="3522"/>
                </a:lnTo>
                <a:cubicBezTo>
                  <a:pt x="2311" y="3614"/>
                  <a:pt x="1946" y="3887"/>
                  <a:pt x="1733" y="4222"/>
                </a:cubicBezTo>
                <a:cubicBezTo>
                  <a:pt x="1399" y="4829"/>
                  <a:pt x="1368" y="5620"/>
                  <a:pt x="2189" y="6015"/>
                </a:cubicBezTo>
                <a:cubicBezTo>
                  <a:pt x="2288" y="6064"/>
                  <a:pt x="2386" y="6087"/>
                  <a:pt x="2482" y="6087"/>
                </a:cubicBezTo>
                <a:cubicBezTo>
                  <a:pt x="2914" y="6087"/>
                  <a:pt x="3291" y="5626"/>
                  <a:pt x="3466" y="5103"/>
                </a:cubicBezTo>
                <a:cubicBezTo>
                  <a:pt x="3648" y="4617"/>
                  <a:pt x="3557" y="4009"/>
                  <a:pt x="3466" y="3826"/>
                </a:cubicBezTo>
                <a:lnTo>
                  <a:pt x="3466" y="3826"/>
                </a:lnTo>
                <a:cubicBezTo>
                  <a:pt x="3618" y="4039"/>
                  <a:pt x="3830" y="4738"/>
                  <a:pt x="4256" y="5133"/>
                </a:cubicBezTo>
                <a:cubicBezTo>
                  <a:pt x="4453" y="5347"/>
                  <a:pt x="4720" y="5489"/>
                  <a:pt x="5016" y="5489"/>
                </a:cubicBezTo>
                <a:cubicBezTo>
                  <a:pt x="5268" y="5489"/>
                  <a:pt x="5540" y="5385"/>
                  <a:pt x="5806" y="5133"/>
                </a:cubicBezTo>
                <a:cubicBezTo>
                  <a:pt x="6262" y="4738"/>
                  <a:pt x="5958" y="4039"/>
                  <a:pt x="5472" y="3674"/>
                </a:cubicBezTo>
                <a:cubicBezTo>
                  <a:pt x="5069" y="3329"/>
                  <a:pt x="4503" y="3256"/>
                  <a:pt x="4263" y="3224"/>
                </a:cubicBezTo>
                <a:lnTo>
                  <a:pt x="4263" y="3224"/>
                </a:lnTo>
                <a:cubicBezTo>
                  <a:pt x="4589" y="3216"/>
                  <a:pt x="6902" y="2727"/>
                  <a:pt x="6049" y="1334"/>
                </a:cubicBezTo>
                <a:cubicBezTo>
                  <a:pt x="5875" y="1064"/>
                  <a:pt x="5601" y="959"/>
                  <a:pt x="5301" y="959"/>
                </a:cubicBezTo>
                <a:cubicBezTo>
                  <a:pt x="4619" y="959"/>
                  <a:pt x="3801" y="1504"/>
                  <a:pt x="3713" y="1895"/>
                </a:cubicBezTo>
                <a:lnTo>
                  <a:pt x="3713" y="1895"/>
                </a:lnTo>
                <a:cubicBezTo>
                  <a:pt x="3730" y="1658"/>
                  <a:pt x="3783" y="1340"/>
                  <a:pt x="3678" y="1000"/>
                </a:cubicBezTo>
                <a:cubicBezTo>
                  <a:pt x="3518" y="465"/>
                  <a:pt x="3122" y="0"/>
                  <a:pt x="2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8" name="Google Shape;1728;p35"/>
          <p:cNvSpPr/>
          <p:nvPr/>
        </p:nvSpPr>
        <p:spPr>
          <a:xfrm>
            <a:off x="8047237" y="271319"/>
            <a:ext cx="1740248" cy="1776159"/>
          </a:xfrm>
          <a:custGeom>
            <a:avLst/>
            <a:gdLst/>
            <a:ahLst/>
            <a:cxnLst/>
            <a:rect l="l" t="t" r="r" b="b"/>
            <a:pathLst>
              <a:path w="29270" h="29874" extrusionOk="0">
                <a:moveTo>
                  <a:pt x="12483" y="1"/>
                </a:moveTo>
                <a:cubicBezTo>
                  <a:pt x="12426" y="1"/>
                  <a:pt x="12369" y="4"/>
                  <a:pt x="12310" y="12"/>
                </a:cubicBezTo>
                <a:cubicBezTo>
                  <a:pt x="7903" y="590"/>
                  <a:pt x="10973" y="8280"/>
                  <a:pt x="11307" y="9860"/>
                </a:cubicBezTo>
                <a:cubicBezTo>
                  <a:pt x="10470" y="8185"/>
                  <a:pt x="7831" y="3438"/>
                  <a:pt x="5355" y="3438"/>
                </a:cubicBezTo>
                <a:cubicBezTo>
                  <a:pt x="4866" y="3438"/>
                  <a:pt x="4383" y="3623"/>
                  <a:pt x="3921" y="4055"/>
                </a:cubicBezTo>
                <a:cubicBezTo>
                  <a:pt x="2035" y="5825"/>
                  <a:pt x="7353" y="10173"/>
                  <a:pt x="9293" y="11541"/>
                </a:cubicBezTo>
                <a:lnTo>
                  <a:pt x="9293" y="11541"/>
                </a:lnTo>
                <a:cubicBezTo>
                  <a:pt x="8178" y="10835"/>
                  <a:pt x="5143" y="9510"/>
                  <a:pt x="2993" y="9510"/>
                </a:cubicBezTo>
                <a:cubicBezTo>
                  <a:pt x="1839" y="9510"/>
                  <a:pt x="940" y="9892"/>
                  <a:pt x="730" y="10955"/>
                </a:cubicBezTo>
                <a:cubicBezTo>
                  <a:pt x="213" y="13447"/>
                  <a:pt x="6748" y="14116"/>
                  <a:pt x="8997" y="14237"/>
                </a:cubicBezTo>
                <a:cubicBezTo>
                  <a:pt x="6809" y="14572"/>
                  <a:pt x="3739" y="15575"/>
                  <a:pt x="2006" y="16517"/>
                </a:cubicBezTo>
                <a:cubicBezTo>
                  <a:pt x="1033" y="17034"/>
                  <a:pt x="0" y="18006"/>
                  <a:pt x="274" y="19070"/>
                </a:cubicBezTo>
                <a:cubicBezTo>
                  <a:pt x="492" y="20043"/>
                  <a:pt x="1567" y="20374"/>
                  <a:pt x="2642" y="20374"/>
                </a:cubicBezTo>
                <a:cubicBezTo>
                  <a:pt x="2911" y="20374"/>
                  <a:pt x="3179" y="20353"/>
                  <a:pt x="3435" y="20316"/>
                </a:cubicBezTo>
                <a:cubicBezTo>
                  <a:pt x="5745" y="19921"/>
                  <a:pt x="7933" y="18827"/>
                  <a:pt x="9696" y="17246"/>
                </a:cubicBezTo>
                <a:lnTo>
                  <a:pt x="9696" y="17246"/>
                </a:lnTo>
                <a:cubicBezTo>
                  <a:pt x="9696" y="17247"/>
                  <a:pt x="3161" y="24116"/>
                  <a:pt x="5471" y="26365"/>
                </a:cubicBezTo>
                <a:cubicBezTo>
                  <a:pt x="5831" y="26707"/>
                  <a:pt x="6227" y="26857"/>
                  <a:pt x="6645" y="26857"/>
                </a:cubicBezTo>
                <a:cubicBezTo>
                  <a:pt x="8944" y="26857"/>
                  <a:pt x="11904" y="22302"/>
                  <a:pt x="13142" y="19952"/>
                </a:cubicBezTo>
                <a:lnTo>
                  <a:pt x="13142" y="19952"/>
                </a:lnTo>
                <a:cubicBezTo>
                  <a:pt x="11546" y="23136"/>
                  <a:pt x="10611" y="29874"/>
                  <a:pt x="13765" y="29874"/>
                </a:cubicBezTo>
                <a:cubicBezTo>
                  <a:pt x="13845" y="29874"/>
                  <a:pt x="13927" y="29869"/>
                  <a:pt x="14012" y="29861"/>
                </a:cubicBezTo>
                <a:cubicBezTo>
                  <a:pt x="16799" y="29564"/>
                  <a:pt x="16781" y="22038"/>
                  <a:pt x="16496" y="20116"/>
                </a:cubicBezTo>
                <a:lnTo>
                  <a:pt x="16496" y="20116"/>
                </a:lnTo>
                <a:cubicBezTo>
                  <a:pt x="16952" y="22770"/>
                  <a:pt x="18940" y="27299"/>
                  <a:pt x="21485" y="27299"/>
                </a:cubicBezTo>
                <a:cubicBezTo>
                  <a:pt x="21587" y="27299"/>
                  <a:pt x="21690" y="27292"/>
                  <a:pt x="21794" y="27277"/>
                </a:cubicBezTo>
                <a:cubicBezTo>
                  <a:pt x="24161" y="26921"/>
                  <a:pt x="21646" y="21638"/>
                  <a:pt x="19534" y="18807"/>
                </a:cubicBezTo>
                <a:lnTo>
                  <a:pt x="19534" y="18807"/>
                </a:lnTo>
                <a:cubicBezTo>
                  <a:pt x="21220" y="20558"/>
                  <a:pt x="24093" y="22992"/>
                  <a:pt x="25947" y="22992"/>
                </a:cubicBezTo>
                <a:cubicBezTo>
                  <a:pt x="26476" y="22992"/>
                  <a:pt x="26923" y="22793"/>
                  <a:pt x="27235" y="22323"/>
                </a:cubicBezTo>
                <a:cubicBezTo>
                  <a:pt x="29270" y="19270"/>
                  <a:pt x="22210" y="15911"/>
                  <a:pt x="19864" y="15545"/>
                </a:cubicBezTo>
                <a:lnTo>
                  <a:pt x="19864" y="15545"/>
                </a:lnTo>
                <a:cubicBezTo>
                  <a:pt x="20653" y="15626"/>
                  <a:pt x="21872" y="15719"/>
                  <a:pt x="23146" y="15719"/>
                </a:cubicBezTo>
                <a:cubicBezTo>
                  <a:pt x="25809" y="15719"/>
                  <a:pt x="28717" y="15312"/>
                  <a:pt x="28481" y="13538"/>
                </a:cubicBezTo>
                <a:cubicBezTo>
                  <a:pt x="28335" y="12334"/>
                  <a:pt x="26778" y="11936"/>
                  <a:pt x="24931" y="11936"/>
                </a:cubicBezTo>
                <a:cubicBezTo>
                  <a:pt x="22535" y="11936"/>
                  <a:pt x="19651" y="12606"/>
                  <a:pt x="18724" y="13052"/>
                </a:cubicBezTo>
                <a:cubicBezTo>
                  <a:pt x="20335" y="12170"/>
                  <a:pt x="27721" y="9192"/>
                  <a:pt x="25715" y="6304"/>
                </a:cubicBezTo>
                <a:cubicBezTo>
                  <a:pt x="25409" y="5854"/>
                  <a:pt x="24983" y="5664"/>
                  <a:pt x="24482" y="5664"/>
                </a:cubicBezTo>
                <a:cubicBezTo>
                  <a:pt x="22143" y="5664"/>
                  <a:pt x="18182" y="9796"/>
                  <a:pt x="17356" y="10772"/>
                </a:cubicBezTo>
                <a:cubicBezTo>
                  <a:pt x="18420" y="9131"/>
                  <a:pt x="22979" y="2353"/>
                  <a:pt x="20213" y="985"/>
                </a:cubicBezTo>
                <a:cubicBezTo>
                  <a:pt x="19907" y="832"/>
                  <a:pt x="19616" y="761"/>
                  <a:pt x="19341" y="761"/>
                </a:cubicBezTo>
                <a:cubicBezTo>
                  <a:pt x="16722" y="761"/>
                  <a:pt x="15486" y="7107"/>
                  <a:pt x="15046" y="8675"/>
                </a:cubicBezTo>
                <a:cubicBezTo>
                  <a:pt x="15016" y="6804"/>
                  <a:pt x="14870" y="1"/>
                  <a:pt x="124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</p:txBody>
      </p:sp>
      <p:sp>
        <p:nvSpPr>
          <p:cNvPr id="1729" name="Google Shape;1729;p35"/>
          <p:cNvSpPr/>
          <p:nvPr/>
        </p:nvSpPr>
        <p:spPr>
          <a:xfrm rot="3148161">
            <a:off x="8220894" y="3734438"/>
            <a:ext cx="735671" cy="648835"/>
          </a:xfrm>
          <a:custGeom>
            <a:avLst/>
            <a:gdLst/>
            <a:ahLst/>
            <a:cxnLst/>
            <a:rect l="l" t="t" r="r" b="b"/>
            <a:pathLst>
              <a:path w="6903" h="6088" extrusionOk="0">
                <a:moveTo>
                  <a:pt x="2615" y="0"/>
                </a:moveTo>
                <a:cubicBezTo>
                  <a:pt x="2546" y="0"/>
                  <a:pt x="2475" y="9"/>
                  <a:pt x="2402" y="27"/>
                </a:cubicBezTo>
                <a:cubicBezTo>
                  <a:pt x="1946" y="179"/>
                  <a:pt x="1672" y="787"/>
                  <a:pt x="1794" y="1395"/>
                </a:cubicBezTo>
                <a:cubicBezTo>
                  <a:pt x="1855" y="1759"/>
                  <a:pt x="2159" y="2185"/>
                  <a:pt x="2402" y="2337"/>
                </a:cubicBezTo>
                <a:cubicBezTo>
                  <a:pt x="2203" y="2223"/>
                  <a:pt x="1792" y="2030"/>
                  <a:pt x="1416" y="2030"/>
                </a:cubicBezTo>
                <a:cubicBezTo>
                  <a:pt x="1390" y="2030"/>
                  <a:pt x="1364" y="2031"/>
                  <a:pt x="1338" y="2033"/>
                </a:cubicBezTo>
                <a:cubicBezTo>
                  <a:pt x="426" y="2094"/>
                  <a:pt x="1" y="2611"/>
                  <a:pt x="31" y="3127"/>
                </a:cubicBezTo>
                <a:cubicBezTo>
                  <a:pt x="58" y="3614"/>
                  <a:pt x="519" y="3836"/>
                  <a:pt x="1070" y="3836"/>
                </a:cubicBezTo>
                <a:cubicBezTo>
                  <a:pt x="1138" y="3836"/>
                  <a:pt x="1207" y="3833"/>
                  <a:pt x="1277" y="3826"/>
                </a:cubicBezTo>
                <a:cubicBezTo>
                  <a:pt x="1672" y="3766"/>
                  <a:pt x="2128" y="3583"/>
                  <a:pt x="2432" y="3522"/>
                </a:cubicBezTo>
                <a:lnTo>
                  <a:pt x="2432" y="3522"/>
                </a:lnTo>
                <a:cubicBezTo>
                  <a:pt x="2311" y="3614"/>
                  <a:pt x="1946" y="3887"/>
                  <a:pt x="1733" y="4222"/>
                </a:cubicBezTo>
                <a:cubicBezTo>
                  <a:pt x="1399" y="4829"/>
                  <a:pt x="1368" y="5620"/>
                  <a:pt x="2189" y="6015"/>
                </a:cubicBezTo>
                <a:cubicBezTo>
                  <a:pt x="2288" y="6064"/>
                  <a:pt x="2386" y="6087"/>
                  <a:pt x="2482" y="6087"/>
                </a:cubicBezTo>
                <a:cubicBezTo>
                  <a:pt x="2914" y="6087"/>
                  <a:pt x="3291" y="5626"/>
                  <a:pt x="3466" y="5103"/>
                </a:cubicBezTo>
                <a:cubicBezTo>
                  <a:pt x="3648" y="4617"/>
                  <a:pt x="3557" y="4009"/>
                  <a:pt x="3466" y="3826"/>
                </a:cubicBezTo>
                <a:lnTo>
                  <a:pt x="3466" y="3826"/>
                </a:lnTo>
                <a:cubicBezTo>
                  <a:pt x="3618" y="4039"/>
                  <a:pt x="3830" y="4738"/>
                  <a:pt x="4256" y="5133"/>
                </a:cubicBezTo>
                <a:cubicBezTo>
                  <a:pt x="4453" y="5347"/>
                  <a:pt x="4720" y="5489"/>
                  <a:pt x="5016" y="5489"/>
                </a:cubicBezTo>
                <a:cubicBezTo>
                  <a:pt x="5268" y="5489"/>
                  <a:pt x="5540" y="5385"/>
                  <a:pt x="5806" y="5133"/>
                </a:cubicBezTo>
                <a:cubicBezTo>
                  <a:pt x="6262" y="4738"/>
                  <a:pt x="5958" y="4039"/>
                  <a:pt x="5472" y="3674"/>
                </a:cubicBezTo>
                <a:cubicBezTo>
                  <a:pt x="5069" y="3329"/>
                  <a:pt x="4503" y="3256"/>
                  <a:pt x="4263" y="3224"/>
                </a:cubicBezTo>
                <a:lnTo>
                  <a:pt x="4263" y="3224"/>
                </a:lnTo>
                <a:cubicBezTo>
                  <a:pt x="4589" y="3216"/>
                  <a:pt x="6902" y="2727"/>
                  <a:pt x="6049" y="1334"/>
                </a:cubicBezTo>
                <a:cubicBezTo>
                  <a:pt x="5875" y="1064"/>
                  <a:pt x="5601" y="959"/>
                  <a:pt x="5301" y="959"/>
                </a:cubicBezTo>
                <a:cubicBezTo>
                  <a:pt x="4619" y="959"/>
                  <a:pt x="3801" y="1504"/>
                  <a:pt x="3713" y="1895"/>
                </a:cubicBezTo>
                <a:lnTo>
                  <a:pt x="3713" y="1895"/>
                </a:lnTo>
                <a:cubicBezTo>
                  <a:pt x="3730" y="1658"/>
                  <a:pt x="3783" y="1340"/>
                  <a:pt x="3678" y="1000"/>
                </a:cubicBezTo>
                <a:cubicBezTo>
                  <a:pt x="3518" y="465"/>
                  <a:pt x="3122" y="0"/>
                  <a:pt x="26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730" name="Google Shape;1730;p35"/>
          <p:cNvGrpSpPr/>
          <p:nvPr/>
        </p:nvGrpSpPr>
        <p:grpSpPr>
          <a:xfrm rot="-2374294">
            <a:off x="7482699" y="635205"/>
            <a:ext cx="1032004" cy="798127"/>
            <a:chOff x="1278525" y="335475"/>
            <a:chExt cx="1031910" cy="798054"/>
          </a:xfrm>
        </p:grpSpPr>
        <p:sp>
          <p:nvSpPr>
            <p:cNvPr id="1731" name="Google Shape;1731;p35"/>
            <p:cNvSpPr/>
            <p:nvPr/>
          </p:nvSpPr>
          <p:spPr>
            <a:xfrm>
              <a:off x="1454175" y="335475"/>
              <a:ext cx="856260" cy="798054"/>
            </a:xfrm>
            <a:custGeom>
              <a:avLst/>
              <a:gdLst/>
              <a:ahLst/>
              <a:cxnLst/>
              <a:rect l="l" t="t" r="r" b="b"/>
              <a:pathLst>
                <a:path w="19742" h="18400" extrusionOk="0">
                  <a:moveTo>
                    <a:pt x="5736" y="0"/>
                  </a:moveTo>
                  <a:cubicBezTo>
                    <a:pt x="4359" y="0"/>
                    <a:pt x="3187" y="683"/>
                    <a:pt x="2180" y="1661"/>
                  </a:cubicBezTo>
                  <a:cubicBezTo>
                    <a:pt x="203" y="3543"/>
                    <a:pt x="1" y="5972"/>
                    <a:pt x="358" y="8508"/>
                  </a:cubicBezTo>
                  <a:cubicBezTo>
                    <a:pt x="882" y="12139"/>
                    <a:pt x="2977" y="14937"/>
                    <a:pt x="5287" y="17580"/>
                  </a:cubicBezTo>
                  <a:cubicBezTo>
                    <a:pt x="5756" y="18132"/>
                    <a:pt x="6353" y="18400"/>
                    <a:pt x="7067" y="18400"/>
                  </a:cubicBezTo>
                  <a:cubicBezTo>
                    <a:pt x="7277" y="18400"/>
                    <a:pt x="7498" y="18376"/>
                    <a:pt x="7728" y="18330"/>
                  </a:cubicBezTo>
                  <a:cubicBezTo>
                    <a:pt x="10621" y="17711"/>
                    <a:pt x="13157" y="16461"/>
                    <a:pt x="15384" y="14544"/>
                  </a:cubicBezTo>
                  <a:cubicBezTo>
                    <a:pt x="17312" y="12865"/>
                    <a:pt x="18908" y="10913"/>
                    <a:pt x="19408" y="8305"/>
                  </a:cubicBezTo>
                  <a:cubicBezTo>
                    <a:pt x="19741" y="6579"/>
                    <a:pt x="19432" y="4959"/>
                    <a:pt x="18039" y="3757"/>
                  </a:cubicBezTo>
                  <a:cubicBezTo>
                    <a:pt x="17224" y="3040"/>
                    <a:pt x="16337" y="2742"/>
                    <a:pt x="15409" y="2742"/>
                  </a:cubicBezTo>
                  <a:cubicBezTo>
                    <a:pt x="14750" y="2742"/>
                    <a:pt x="14071" y="2893"/>
                    <a:pt x="13383" y="3150"/>
                  </a:cubicBezTo>
                  <a:cubicBezTo>
                    <a:pt x="12312" y="3543"/>
                    <a:pt x="11467" y="4257"/>
                    <a:pt x="10645" y="5210"/>
                  </a:cubicBezTo>
                  <a:cubicBezTo>
                    <a:pt x="10443" y="4340"/>
                    <a:pt x="10264" y="3543"/>
                    <a:pt x="9966" y="2828"/>
                  </a:cubicBezTo>
                  <a:cubicBezTo>
                    <a:pt x="9323" y="1340"/>
                    <a:pt x="8180" y="411"/>
                    <a:pt x="6609" y="90"/>
                  </a:cubicBezTo>
                  <a:cubicBezTo>
                    <a:pt x="6309" y="29"/>
                    <a:pt x="6018" y="0"/>
                    <a:pt x="57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732" name="Google Shape;1732;p35"/>
            <p:cNvGrpSpPr/>
            <p:nvPr/>
          </p:nvGrpSpPr>
          <p:grpSpPr>
            <a:xfrm>
              <a:off x="1278525" y="689600"/>
              <a:ext cx="175650" cy="283025"/>
              <a:chOff x="3532575" y="3793425"/>
              <a:chExt cx="175650" cy="283025"/>
            </a:xfrm>
          </p:grpSpPr>
          <p:sp>
            <p:nvSpPr>
              <p:cNvPr id="1733" name="Google Shape;1733;p35"/>
              <p:cNvSpPr/>
              <p:nvPr/>
            </p:nvSpPr>
            <p:spPr>
              <a:xfrm>
                <a:off x="3532575" y="3793425"/>
                <a:ext cx="105625" cy="39700"/>
              </a:xfrm>
              <a:custGeom>
                <a:avLst/>
                <a:gdLst/>
                <a:ahLst/>
                <a:cxnLst/>
                <a:rect l="l" t="t" r="r" b="b"/>
                <a:pathLst>
                  <a:path w="4225" h="1588" extrusionOk="0">
                    <a:moveTo>
                      <a:pt x="2895" y="0"/>
                    </a:moveTo>
                    <a:cubicBezTo>
                      <a:pt x="2855" y="0"/>
                      <a:pt x="2815" y="1"/>
                      <a:pt x="2775" y="2"/>
                    </a:cubicBezTo>
                    <a:cubicBezTo>
                      <a:pt x="2060" y="14"/>
                      <a:pt x="1370" y="133"/>
                      <a:pt x="691" y="275"/>
                    </a:cubicBezTo>
                    <a:cubicBezTo>
                      <a:pt x="298" y="359"/>
                      <a:pt x="0" y="573"/>
                      <a:pt x="36" y="1014"/>
                    </a:cubicBezTo>
                    <a:cubicBezTo>
                      <a:pt x="80" y="1444"/>
                      <a:pt x="380" y="1588"/>
                      <a:pt x="745" y="1588"/>
                    </a:cubicBezTo>
                    <a:cubicBezTo>
                      <a:pt x="774" y="1588"/>
                      <a:pt x="804" y="1587"/>
                      <a:pt x="834" y="1585"/>
                    </a:cubicBezTo>
                    <a:cubicBezTo>
                      <a:pt x="1524" y="1538"/>
                      <a:pt x="2227" y="1526"/>
                      <a:pt x="2929" y="1407"/>
                    </a:cubicBezTo>
                    <a:cubicBezTo>
                      <a:pt x="3417" y="1323"/>
                      <a:pt x="4084" y="1383"/>
                      <a:pt x="4179" y="668"/>
                    </a:cubicBezTo>
                    <a:cubicBezTo>
                      <a:pt x="4225" y="237"/>
                      <a:pt x="3717" y="0"/>
                      <a:pt x="28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34" name="Google Shape;1734;p35"/>
              <p:cNvSpPr/>
              <p:nvPr/>
            </p:nvSpPr>
            <p:spPr>
              <a:xfrm>
                <a:off x="3565900" y="3912625"/>
                <a:ext cx="93800" cy="53200"/>
              </a:xfrm>
              <a:custGeom>
                <a:avLst/>
                <a:gdLst/>
                <a:ahLst/>
                <a:cxnLst/>
                <a:rect l="l" t="t" r="r" b="b"/>
                <a:pathLst>
                  <a:path w="3752" h="2128" extrusionOk="0">
                    <a:moveTo>
                      <a:pt x="3015" y="1"/>
                    </a:moveTo>
                    <a:cubicBezTo>
                      <a:pt x="2899" y="1"/>
                      <a:pt x="2779" y="26"/>
                      <a:pt x="2668" y="68"/>
                    </a:cubicBezTo>
                    <a:cubicBezTo>
                      <a:pt x="1918" y="353"/>
                      <a:pt x="1180" y="663"/>
                      <a:pt x="430" y="996"/>
                    </a:cubicBezTo>
                    <a:cubicBezTo>
                      <a:pt x="156" y="1115"/>
                      <a:pt x="1" y="1365"/>
                      <a:pt x="108" y="1675"/>
                    </a:cubicBezTo>
                    <a:cubicBezTo>
                      <a:pt x="215" y="1973"/>
                      <a:pt x="453" y="2092"/>
                      <a:pt x="775" y="2127"/>
                    </a:cubicBezTo>
                    <a:cubicBezTo>
                      <a:pt x="1608" y="1913"/>
                      <a:pt x="2430" y="1603"/>
                      <a:pt x="3192" y="1187"/>
                    </a:cubicBezTo>
                    <a:cubicBezTo>
                      <a:pt x="3489" y="1020"/>
                      <a:pt x="3751" y="734"/>
                      <a:pt x="3561" y="341"/>
                    </a:cubicBezTo>
                    <a:cubicBezTo>
                      <a:pt x="3444" y="92"/>
                      <a:pt x="3235" y="1"/>
                      <a:pt x="3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35" name="Google Shape;1735;p35"/>
              <p:cNvSpPr/>
              <p:nvPr/>
            </p:nvSpPr>
            <p:spPr>
              <a:xfrm>
                <a:off x="3627225" y="4007950"/>
                <a:ext cx="81000" cy="68500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2740" extrusionOk="0">
                    <a:moveTo>
                      <a:pt x="2523" y="1"/>
                    </a:moveTo>
                    <a:cubicBezTo>
                      <a:pt x="2343" y="1"/>
                      <a:pt x="2165" y="93"/>
                      <a:pt x="2013" y="219"/>
                    </a:cubicBezTo>
                    <a:cubicBezTo>
                      <a:pt x="1406" y="719"/>
                      <a:pt x="822" y="1279"/>
                      <a:pt x="239" y="1815"/>
                    </a:cubicBezTo>
                    <a:cubicBezTo>
                      <a:pt x="48" y="1993"/>
                      <a:pt x="1" y="2231"/>
                      <a:pt x="143" y="2470"/>
                    </a:cubicBezTo>
                    <a:cubicBezTo>
                      <a:pt x="225" y="2652"/>
                      <a:pt x="383" y="2740"/>
                      <a:pt x="649" y="2740"/>
                    </a:cubicBezTo>
                    <a:cubicBezTo>
                      <a:pt x="695" y="2740"/>
                      <a:pt x="745" y="2737"/>
                      <a:pt x="798" y="2732"/>
                    </a:cubicBezTo>
                    <a:cubicBezTo>
                      <a:pt x="1536" y="2422"/>
                      <a:pt x="2251" y="1839"/>
                      <a:pt x="2858" y="1124"/>
                    </a:cubicBezTo>
                    <a:cubicBezTo>
                      <a:pt x="3084" y="862"/>
                      <a:pt x="3239" y="517"/>
                      <a:pt x="2941" y="207"/>
                    </a:cubicBezTo>
                    <a:cubicBezTo>
                      <a:pt x="2809" y="60"/>
                      <a:pt x="2666" y="1"/>
                      <a:pt x="25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2107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7" name="Google Shape;1737;p36"/>
          <p:cNvGrpSpPr/>
          <p:nvPr/>
        </p:nvGrpSpPr>
        <p:grpSpPr>
          <a:xfrm>
            <a:off x="22" y="-3"/>
            <a:ext cx="9143895" cy="758578"/>
            <a:chOff x="21" y="4384972"/>
            <a:chExt cx="9143895" cy="758578"/>
          </a:xfrm>
        </p:grpSpPr>
        <p:sp>
          <p:nvSpPr>
            <p:cNvPr id="1738" name="Google Shape;1738;p36"/>
            <p:cNvSpPr/>
            <p:nvPr/>
          </p:nvSpPr>
          <p:spPr>
            <a:xfrm>
              <a:off x="21" y="4384986"/>
              <a:ext cx="9143895" cy="11781"/>
            </a:xfrm>
            <a:custGeom>
              <a:avLst/>
              <a:gdLst/>
              <a:ahLst/>
              <a:cxnLst/>
              <a:rect l="l" t="t" r="r" b="b"/>
              <a:pathLst>
                <a:path w="286418" h="370" extrusionOk="0">
                  <a:moveTo>
                    <a:pt x="71664" y="1"/>
                  </a:moveTo>
                  <a:lnTo>
                    <a:pt x="108" y="72"/>
                  </a:lnTo>
                  <a:cubicBezTo>
                    <a:pt x="48" y="72"/>
                    <a:pt x="1" y="120"/>
                    <a:pt x="1" y="167"/>
                  </a:cubicBezTo>
                  <a:cubicBezTo>
                    <a:pt x="1" y="239"/>
                    <a:pt x="48" y="274"/>
                    <a:pt x="108" y="274"/>
                  </a:cubicBezTo>
                  <a:lnTo>
                    <a:pt x="17979" y="322"/>
                  </a:lnTo>
                  <a:lnTo>
                    <a:pt x="35862" y="334"/>
                  </a:lnTo>
                  <a:lnTo>
                    <a:pt x="71641" y="370"/>
                  </a:lnTo>
                  <a:lnTo>
                    <a:pt x="143197" y="310"/>
                  </a:lnTo>
                  <a:lnTo>
                    <a:pt x="178975" y="274"/>
                  </a:lnTo>
                  <a:lnTo>
                    <a:pt x="214754" y="274"/>
                  </a:lnTo>
                  <a:lnTo>
                    <a:pt x="286310" y="298"/>
                  </a:lnTo>
                  <a:cubicBezTo>
                    <a:pt x="286370" y="298"/>
                    <a:pt x="286417" y="251"/>
                    <a:pt x="286417" y="191"/>
                  </a:cubicBezTo>
                  <a:cubicBezTo>
                    <a:pt x="286417" y="132"/>
                    <a:pt x="286370" y="84"/>
                    <a:pt x="286310" y="84"/>
                  </a:cubicBezTo>
                  <a:lnTo>
                    <a:pt x="143221" y="12"/>
                  </a:lnTo>
                  <a:lnTo>
                    <a:pt x="71664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9" name="Google Shape;1739;p36"/>
            <p:cNvSpPr/>
            <p:nvPr/>
          </p:nvSpPr>
          <p:spPr>
            <a:xfrm>
              <a:off x="21" y="4750827"/>
              <a:ext cx="9143895" cy="11781"/>
            </a:xfrm>
            <a:custGeom>
              <a:avLst/>
              <a:gdLst/>
              <a:ahLst/>
              <a:cxnLst/>
              <a:rect l="l" t="t" r="r" b="b"/>
              <a:pathLst>
                <a:path w="286418" h="370" extrusionOk="0">
                  <a:moveTo>
                    <a:pt x="71664" y="0"/>
                  </a:moveTo>
                  <a:lnTo>
                    <a:pt x="108" y="72"/>
                  </a:lnTo>
                  <a:cubicBezTo>
                    <a:pt x="48" y="72"/>
                    <a:pt x="1" y="119"/>
                    <a:pt x="1" y="179"/>
                  </a:cubicBezTo>
                  <a:cubicBezTo>
                    <a:pt x="1" y="238"/>
                    <a:pt x="48" y="274"/>
                    <a:pt x="108" y="274"/>
                  </a:cubicBezTo>
                  <a:lnTo>
                    <a:pt x="17979" y="322"/>
                  </a:lnTo>
                  <a:lnTo>
                    <a:pt x="35862" y="333"/>
                  </a:lnTo>
                  <a:lnTo>
                    <a:pt x="71641" y="369"/>
                  </a:lnTo>
                  <a:lnTo>
                    <a:pt x="143197" y="310"/>
                  </a:lnTo>
                  <a:lnTo>
                    <a:pt x="178975" y="274"/>
                  </a:lnTo>
                  <a:lnTo>
                    <a:pt x="214754" y="274"/>
                  </a:lnTo>
                  <a:lnTo>
                    <a:pt x="286310" y="298"/>
                  </a:lnTo>
                  <a:cubicBezTo>
                    <a:pt x="286370" y="298"/>
                    <a:pt x="286417" y="250"/>
                    <a:pt x="286417" y="191"/>
                  </a:cubicBezTo>
                  <a:cubicBezTo>
                    <a:pt x="286417" y="131"/>
                    <a:pt x="286370" y="83"/>
                    <a:pt x="286310" y="83"/>
                  </a:cubicBezTo>
                  <a:lnTo>
                    <a:pt x="143221" y="12"/>
                  </a:lnTo>
                  <a:lnTo>
                    <a:pt x="71664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0" name="Google Shape;1740;p36"/>
            <p:cNvSpPr/>
            <p:nvPr/>
          </p:nvSpPr>
          <p:spPr>
            <a:xfrm>
              <a:off x="21" y="5116637"/>
              <a:ext cx="9143895" cy="11781"/>
            </a:xfrm>
            <a:custGeom>
              <a:avLst/>
              <a:gdLst/>
              <a:ahLst/>
              <a:cxnLst/>
              <a:rect l="l" t="t" r="r" b="b"/>
              <a:pathLst>
                <a:path w="286418" h="370" extrusionOk="0">
                  <a:moveTo>
                    <a:pt x="71664" y="1"/>
                  </a:moveTo>
                  <a:lnTo>
                    <a:pt x="108" y="72"/>
                  </a:lnTo>
                  <a:cubicBezTo>
                    <a:pt x="48" y="72"/>
                    <a:pt x="1" y="108"/>
                    <a:pt x="1" y="179"/>
                  </a:cubicBezTo>
                  <a:cubicBezTo>
                    <a:pt x="1" y="239"/>
                    <a:pt x="48" y="274"/>
                    <a:pt x="108" y="274"/>
                  </a:cubicBezTo>
                  <a:lnTo>
                    <a:pt x="17979" y="322"/>
                  </a:lnTo>
                  <a:lnTo>
                    <a:pt x="35862" y="334"/>
                  </a:lnTo>
                  <a:lnTo>
                    <a:pt x="71641" y="370"/>
                  </a:lnTo>
                  <a:lnTo>
                    <a:pt x="143197" y="310"/>
                  </a:lnTo>
                  <a:lnTo>
                    <a:pt x="178975" y="274"/>
                  </a:lnTo>
                  <a:lnTo>
                    <a:pt x="214754" y="274"/>
                  </a:lnTo>
                  <a:lnTo>
                    <a:pt x="286310" y="298"/>
                  </a:lnTo>
                  <a:cubicBezTo>
                    <a:pt x="286370" y="298"/>
                    <a:pt x="286417" y="251"/>
                    <a:pt x="286417" y="191"/>
                  </a:cubicBezTo>
                  <a:cubicBezTo>
                    <a:pt x="286417" y="132"/>
                    <a:pt x="286370" y="84"/>
                    <a:pt x="286310" y="84"/>
                  </a:cubicBezTo>
                  <a:lnTo>
                    <a:pt x="143221" y="12"/>
                  </a:lnTo>
                  <a:lnTo>
                    <a:pt x="71664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1" name="Google Shape;1741;p36"/>
            <p:cNvSpPr/>
            <p:nvPr/>
          </p:nvSpPr>
          <p:spPr>
            <a:xfrm>
              <a:off x="7785378" y="4384972"/>
              <a:ext cx="8779" cy="758278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43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24" y="7334"/>
                  </a:lnTo>
                  <a:lnTo>
                    <a:pt x="0" y="14585"/>
                  </a:lnTo>
                  <a:lnTo>
                    <a:pt x="48" y="29075"/>
                  </a:lnTo>
                  <a:lnTo>
                    <a:pt x="84" y="36326"/>
                  </a:lnTo>
                  <a:lnTo>
                    <a:pt x="84" y="43577"/>
                  </a:lnTo>
                  <a:lnTo>
                    <a:pt x="84" y="58067"/>
                  </a:lnTo>
                  <a:cubicBezTo>
                    <a:pt x="84" y="58114"/>
                    <a:pt x="108" y="58138"/>
                    <a:pt x="155" y="58138"/>
                  </a:cubicBezTo>
                  <a:cubicBezTo>
                    <a:pt x="203" y="58138"/>
                    <a:pt x="227" y="58114"/>
                    <a:pt x="227" y="58067"/>
                  </a:cubicBezTo>
                  <a:lnTo>
                    <a:pt x="274" y="29075"/>
                  </a:lnTo>
                  <a:lnTo>
                    <a:pt x="274" y="14585"/>
                  </a:lnTo>
                  <a:lnTo>
                    <a:pt x="215" y="83"/>
                  </a:lnTo>
                  <a:cubicBezTo>
                    <a:pt x="215" y="60"/>
                    <a:pt x="179" y="12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2" name="Google Shape;1742;p36"/>
            <p:cNvSpPr/>
            <p:nvPr/>
          </p:nvSpPr>
          <p:spPr>
            <a:xfrm>
              <a:off x="7428073" y="4384972"/>
              <a:ext cx="8779" cy="758278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43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24" y="7334"/>
                  </a:lnTo>
                  <a:lnTo>
                    <a:pt x="1" y="14585"/>
                  </a:lnTo>
                  <a:lnTo>
                    <a:pt x="48" y="29075"/>
                  </a:lnTo>
                  <a:lnTo>
                    <a:pt x="84" y="36326"/>
                  </a:lnTo>
                  <a:lnTo>
                    <a:pt x="84" y="43577"/>
                  </a:lnTo>
                  <a:lnTo>
                    <a:pt x="84" y="58067"/>
                  </a:lnTo>
                  <a:cubicBezTo>
                    <a:pt x="84" y="58114"/>
                    <a:pt x="108" y="58138"/>
                    <a:pt x="155" y="58138"/>
                  </a:cubicBezTo>
                  <a:cubicBezTo>
                    <a:pt x="203" y="58138"/>
                    <a:pt x="227" y="58114"/>
                    <a:pt x="227" y="58067"/>
                  </a:cubicBezTo>
                  <a:lnTo>
                    <a:pt x="274" y="29075"/>
                  </a:lnTo>
                  <a:lnTo>
                    <a:pt x="274" y="14585"/>
                  </a:lnTo>
                  <a:lnTo>
                    <a:pt x="215" y="83"/>
                  </a:lnTo>
                  <a:cubicBezTo>
                    <a:pt x="215" y="60"/>
                    <a:pt x="179" y="12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3" name="Google Shape;1743;p36"/>
            <p:cNvSpPr/>
            <p:nvPr/>
          </p:nvSpPr>
          <p:spPr>
            <a:xfrm>
              <a:off x="7070768" y="4385116"/>
              <a:ext cx="9162" cy="758434"/>
            </a:xfrm>
            <a:custGeom>
              <a:avLst/>
              <a:gdLst/>
              <a:ahLst/>
              <a:cxnLst/>
              <a:rect l="l" t="t" r="r" b="b"/>
              <a:pathLst>
                <a:path w="287" h="58151" extrusionOk="0">
                  <a:moveTo>
                    <a:pt x="144" y="1"/>
                  </a:moveTo>
                  <a:cubicBezTo>
                    <a:pt x="96" y="1"/>
                    <a:pt x="60" y="37"/>
                    <a:pt x="60" y="72"/>
                  </a:cubicBezTo>
                  <a:lnTo>
                    <a:pt x="36" y="3704"/>
                  </a:lnTo>
                  <a:lnTo>
                    <a:pt x="25" y="7335"/>
                  </a:lnTo>
                  <a:lnTo>
                    <a:pt x="1" y="14586"/>
                  </a:lnTo>
                  <a:lnTo>
                    <a:pt x="48" y="29088"/>
                  </a:lnTo>
                  <a:lnTo>
                    <a:pt x="84" y="36327"/>
                  </a:lnTo>
                  <a:lnTo>
                    <a:pt x="84" y="43578"/>
                  </a:lnTo>
                  <a:lnTo>
                    <a:pt x="84" y="58079"/>
                  </a:lnTo>
                  <a:cubicBezTo>
                    <a:pt x="84" y="58115"/>
                    <a:pt x="108" y="58151"/>
                    <a:pt x="155" y="58151"/>
                  </a:cubicBezTo>
                  <a:cubicBezTo>
                    <a:pt x="203" y="58151"/>
                    <a:pt x="227" y="58115"/>
                    <a:pt x="227" y="58079"/>
                  </a:cubicBezTo>
                  <a:lnTo>
                    <a:pt x="286" y="29064"/>
                  </a:lnTo>
                  <a:lnTo>
                    <a:pt x="286" y="14574"/>
                  </a:lnTo>
                  <a:lnTo>
                    <a:pt x="227" y="72"/>
                  </a:lnTo>
                  <a:cubicBezTo>
                    <a:pt x="215" y="49"/>
                    <a:pt x="179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4" name="Google Shape;1744;p36"/>
            <p:cNvSpPr/>
            <p:nvPr/>
          </p:nvSpPr>
          <p:spPr>
            <a:xfrm>
              <a:off x="6714229" y="4384972"/>
              <a:ext cx="8396" cy="758278"/>
            </a:xfrm>
            <a:custGeom>
              <a:avLst/>
              <a:gdLst/>
              <a:ahLst/>
              <a:cxnLst/>
              <a:rect l="l" t="t" r="r" b="b"/>
              <a:pathLst>
                <a:path w="263" h="58139" extrusionOk="0">
                  <a:moveTo>
                    <a:pt x="132" y="0"/>
                  </a:moveTo>
                  <a:cubicBezTo>
                    <a:pt x="84" y="0"/>
                    <a:pt x="60" y="24"/>
                    <a:pt x="60" y="71"/>
                  </a:cubicBezTo>
                  <a:lnTo>
                    <a:pt x="24" y="3703"/>
                  </a:lnTo>
                  <a:lnTo>
                    <a:pt x="13" y="7334"/>
                  </a:lnTo>
                  <a:lnTo>
                    <a:pt x="1" y="14585"/>
                  </a:lnTo>
                  <a:lnTo>
                    <a:pt x="36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96" y="58138"/>
                    <a:pt x="144" y="58138"/>
                  </a:cubicBezTo>
                  <a:cubicBezTo>
                    <a:pt x="191" y="58138"/>
                    <a:pt x="215" y="58114"/>
                    <a:pt x="215" y="58067"/>
                  </a:cubicBezTo>
                  <a:lnTo>
                    <a:pt x="263" y="29075"/>
                  </a:lnTo>
                  <a:lnTo>
                    <a:pt x="263" y="14585"/>
                  </a:lnTo>
                  <a:lnTo>
                    <a:pt x="203" y="83"/>
                  </a:lnTo>
                  <a:cubicBezTo>
                    <a:pt x="203" y="60"/>
                    <a:pt x="155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5" name="Google Shape;1745;p36"/>
            <p:cNvSpPr/>
            <p:nvPr/>
          </p:nvSpPr>
          <p:spPr>
            <a:xfrm>
              <a:off x="6356924" y="4384972"/>
              <a:ext cx="8396" cy="758278"/>
            </a:xfrm>
            <a:custGeom>
              <a:avLst/>
              <a:gdLst/>
              <a:ahLst/>
              <a:cxnLst/>
              <a:rect l="l" t="t" r="r" b="b"/>
              <a:pathLst>
                <a:path w="263" h="58139" extrusionOk="0">
                  <a:moveTo>
                    <a:pt x="132" y="0"/>
                  </a:moveTo>
                  <a:cubicBezTo>
                    <a:pt x="84" y="0"/>
                    <a:pt x="60" y="24"/>
                    <a:pt x="60" y="71"/>
                  </a:cubicBezTo>
                  <a:lnTo>
                    <a:pt x="25" y="3703"/>
                  </a:lnTo>
                  <a:lnTo>
                    <a:pt x="13" y="7334"/>
                  </a:lnTo>
                  <a:lnTo>
                    <a:pt x="1" y="14585"/>
                  </a:lnTo>
                  <a:lnTo>
                    <a:pt x="36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96" y="58138"/>
                    <a:pt x="144" y="58138"/>
                  </a:cubicBezTo>
                  <a:cubicBezTo>
                    <a:pt x="191" y="58138"/>
                    <a:pt x="215" y="58114"/>
                    <a:pt x="215" y="58067"/>
                  </a:cubicBezTo>
                  <a:lnTo>
                    <a:pt x="263" y="29075"/>
                  </a:lnTo>
                  <a:lnTo>
                    <a:pt x="263" y="14585"/>
                  </a:lnTo>
                  <a:lnTo>
                    <a:pt x="203" y="83"/>
                  </a:lnTo>
                  <a:cubicBezTo>
                    <a:pt x="203" y="60"/>
                    <a:pt x="179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6" name="Google Shape;1746;p36"/>
            <p:cNvSpPr/>
            <p:nvPr/>
          </p:nvSpPr>
          <p:spPr>
            <a:xfrm>
              <a:off x="5999619" y="4384972"/>
              <a:ext cx="8396" cy="758278"/>
            </a:xfrm>
            <a:custGeom>
              <a:avLst/>
              <a:gdLst/>
              <a:ahLst/>
              <a:cxnLst/>
              <a:rect l="l" t="t" r="r" b="b"/>
              <a:pathLst>
                <a:path w="263" h="58139" extrusionOk="0">
                  <a:moveTo>
                    <a:pt x="132" y="0"/>
                  </a:moveTo>
                  <a:cubicBezTo>
                    <a:pt x="84" y="0"/>
                    <a:pt x="60" y="24"/>
                    <a:pt x="60" y="71"/>
                  </a:cubicBezTo>
                  <a:lnTo>
                    <a:pt x="25" y="3703"/>
                  </a:lnTo>
                  <a:lnTo>
                    <a:pt x="13" y="7334"/>
                  </a:lnTo>
                  <a:lnTo>
                    <a:pt x="1" y="14585"/>
                  </a:lnTo>
                  <a:lnTo>
                    <a:pt x="37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96" y="58138"/>
                    <a:pt x="144" y="58138"/>
                  </a:cubicBezTo>
                  <a:cubicBezTo>
                    <a:pt x="191" y="58138"/>
                    <a:pt x="215" y="58114"/>
                    <a:pt x="215" y="58067"/>
                  </a:cubicBezTo>
                  <a:lnTo>
                    <a:pt x="263" y="29075"/>
                  </a:lnTo>
                  <a:lnTo>
                    <a:pt x="263" y="14585"/>
                  </a:lnTo>
                  <a:lnTo>
                    <a:pt x="203" y="83"/>
                  </a:lnTo>
                  <a:cubicBezTo>
                    <a:pt x="203" y="60"/>
                    <a:pt x="179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7" name="Google Shape;1747;p36"/>
            <p:cNvSpPr/>
            <p:nvPr/>
          </p:nvSpPr>
          <p:spPr>
            <a:xfrm>
              <a:off x="5642345" y="4384972"/>
              <a:ext cx="8364" cy="758278"/>
            </a:xfrm>
            <a:custGeom>
              <a:avLst/>
              <a:gdLst/>
              <a:ahLst/>
              <a:cxnLst/>
              <a:rect l="l" t="t" r="r" b="b"/>
              <a:pathLst>
                <a:path w="262" h="58139" extrusionOk="0">
                  <a:moveTo>
                    <a:pt x="131" y="0"/>
                  </a:moveTo>
                  <a:cubicBezTo>
                    <a:pt x="83" y="0"/>
                    <a:pt x="60" y="24"/>
                    <a:pt x="60" y="71"/>
                  </a:cubicBezTo>
                  <a:lnTo>
                    <a:pt x="24" y="3703"/>
                  </a:lnTo>
                  <a:lnTo>
                    <a:pt x="12" y="7334"/>
                  </a:lnTo>
                  <a:lnTo>
                    <a:pt x="0" y="14585"/>
                  </a:lnTo>
                  <a:lnTo>
                    <a:pt x="36" y="29075"/>
                  </a:lnTo>
                  <a:lnTo>
                    <a:pt x="71" y="36326"/>
                  </a:lnTo>
                  <a:lnTo>
                    <a:pt x="71" y="43577"/>
                  </a:lnTo>
                  <a:lnTo>
                    <a:pt x="71" y="58067"/>
                  </a:lnTo>
                  <a:cubicBezTo>
                    <a:pt x="71" y="58114"/>
                    <a:pt x="95" y="58138"/>
                    <a:pt x="143" y="58138"/>
                  </a:cubicBezTo>
                  <a:cubicBezTo>
                    <a:pt x="191" y="58138"/>
                    <a:pt x="214" y="58114"/>
                    <a:pt x="214" y="58067"/>
                  </a:cubicBezTo>
                  <a:lnTo>
                    <a:pt x="262" y="29075"/>
                  </a:lnTo>
                  <a:lnTo>
                    <a:pt x="262" y="14585"/>
                  </a:lnTo>
                  <a:lnTo>
                    <a:pt x="202" y="83"/>
                  </a:lnTo>
                  <a:cubicBezTo>
                    <a:pt x="202" y="60"/>
                    <a:pt x="179" y="12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8" name="Google Shape;1748;p36"/>
            <p:cNvSpPr/>
            <p:nvPr/>
          </p:nvSpPr>
          <p:spPr>
            <a:xfrm>
              <a:off x="8851196" y="4384972"/>
              <a:ext cx="8779" cy="758278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32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12" y="7334"/>
                  </a:lnTo>
                  <a:lnTo>
                    <a:pt x="1" y="14585"/>
                  </a:lnTo>
                  <a:lnTo>
                    <a:pt x="48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108" y="58138"/>
                    <a:pt x="155" y="58138"/>
                  </a:cubicBezTo>
                  <a:cubicBezTo>
                    <a:pt x="191" y="58138"/>
                    <a:pt x="227" y="58114"/>
                    <a:pt x="227" y="58067"/>
                  </a:cubicBezTo>
                  <a:lnTo>
                    <a:pt x="274" y="29075"/>
                  </a:lnTo>
                  <a:lnTo>
                    <a:pt x="274" y="14585"/>
                  </a:lnTo>
                  <a:lnTo>
                    <a:pt x="215" y="83"/>
                  </a:lnTo>
                  <a:cubicBezTo>
                    <a:pt x="215" y="60"/>
                    <a:pt x="179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9" name="Google Shape;1749;p36"/>
            <p:cNvSpPr/>
            <p:nvPr/>
          </p:nvSpPr>
          <p:spPr>
            <a:xfrm>
              <a:off x="8494274" y="4384972"/>
              <a:ext cx="8779" cy="758278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43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24" y="7334"/>
                  </a:lnTo>
                  <a:lnTo>
                    <a:pt x="1" y="14585"/>
                  </a:lnTo>
                  <a:lnTo>
                    <a:pt x="48" y="29075"/>
                  </a:lnTo>
                  <a:lnTo>
                    <a:pt x="84" y="36326"/>
                  </a:lnTo>
                  <a:lnTo>
                    <a:pt x="84" y="43577"/>
                  </a:lnTo>
                  <a:lnTo>
                    <a:pt x="84" y="58067"/>
                  </a:lnTo>
                  <a:cubicBezTo>
                    <a:pt x="84" y="58114"/>
                    <a:pt x="108" y="58138"/>
                    <a:pt x="155" y="58138"/>
                  </a:cubicBezTo>
                  <a:cubicBezTo>
                    <a:pt x="203" y="58138"/>
                    <a:pt x="227" y="58114"/>
                    <a:pt x="227" y="58067"/>
                  </a:cubicBezTo>
                  <a:lnTo>
                    <a:pt x="274" y="29075"/>
                  </a:lnTo>
                  <a:lnTo>
                    <a:pt x="274" y="14585"/>
                  </a:lnTo>
                  <a:lnTo>
                    <a:pt x="215" y="83"/>
                  </a:lnTo>
                  <a:cubicBezTo>
                    <a:pt x="215" y="60"/>
                    <a:pt x="167" y="12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0" name="Google Shape;1750;p36"/>
            <p:cNvSpPr/>
            <p:nvPr/>
          </p:nvSpPr>
          <p:spPr>
            <a:xfrm>
              <a:off x="8136969" y="4384972"/>
              <a:ext cx="8779" cy="758278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44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25" y="7334"/>
                  </a:lnTo>
                  <a:lnTo>
                    <a:pt x="1" y="14585"/>
                  </a:lnTo>
                  <a:lnTo>
                    <a:pt x="48" y="29075"/>
                  </a:lnTo>
                  <a:lnTo>
                    <a:pt x="84" y="36326"/>
                  </a:lnTo>
                  <a:lnTo>
                    <a:pt x="84" y="43577"/>
                  </a:lnTo>
                  <a:lnTo>
                    <a:pt x="84" y="58067"/>
                  </a:lnTo>
                  <a:cubicBezTo>
                    <a:pt x="84" y="58114"/>
                    <a:pt x="108" y="58138"/>
                    <a:pt x="156" y="58138"/>
                  </a:cubicBezTo>
                  <a:cubicBezTo>
                    <a:pt x="203" y="58138"/>
                    <a:pt x="227" y="58114"/>
                    <a:pt x="227" y="58067"/>
                  </a:cubicBezTo>
                  <a:lnTo>
                    <a:pt x="275" y="29075"/>
                  </a:lnTo>
                  <a:lnTo>
                    <a:pt x="275" y="14585"/>
                  </a:lnTo>
                  <a:lnTo>
                    <a:pt x="215" y="83"/>
                  </a:lnTo>
                  <a:cubicBezTo>
                    <a:pt x="215" y="60"/>
                    <a:pt x="179" y="12"/>
                    <a:pt x="14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1" name="Google Shape;1751;p36"/>
            <p:cNvSpPr/>
            <p:nvPr/>
          </p:nvSpPr>
          <p:spPr>
            <a:xfrm>
              <a:off x="5285423" y="4384972"/>
              <a:ext cx="8364" cy="758278"/>
            </a:xfrm>
            <a:custGeom>
              <a:avLst/>
              <a:gdLst/>
              <a:ahLst/>
              <a:cxnLst/>
              <a:rect l="l" t="t" r="r" b="b"/>
              <a:pathLst>
                <a:path w="262" h="58139" extrusionOk="0">
                  <a:moveTo>
                    <a:pt x="131" y="0"/>
                  </a:moveTo>
                  <a:cubicBezTo>
                    <a:pt x="83" y="0"/>
                    <a:pt x="60" y="24"/>
                    <a:pt x="60" y="71"/>
                  </a:cubicBezTo>
                  <a:lnTo>
                    <a:pt x="24" y="3703"/>
                  </a:lnTo>
                  <a:lnTo>
                    <a:pt x="12" y="7334"/>
                  </a:lnTo>
                  <a:lnTo>
                    <a:pt x="0" y="14585"/>
                  </a:lnTo>
                  <a:lnTo>
                    <a:pt x="48" y="29075"/>
                  </a:lnTo>
                  <a:lnTo>
                    <a:pt x="71" y="36326"/>
                  </a:lnTo>
                  <a:lnTo>
                    <a:pt x="71" y="43577"/>
                  </a:lnTo>
                  <a:lnTo>
                    <a:pt x="71" y="58067"/>
                  </a:lnTo>
                  <a:cubicBezTo>
                    <a:pt x="71" y="58114"/>
                    <a:pt x="107" y="58138"/>
                    <a:pt x="143" y="58138"/>
                  </a:cubicBezTo>
                  <a:cubicBezTo>
                    <a:pt x="191" y="58138"/>
                    <a:pt x="226" y="58114"/>
                    <a:pt x="226" y="58067"/>
                  </a:cubicBezTo>
                  <a:lnTo>
                    <a:pt x="262" y="29075"/>
                  </a:lnTo>
                  <a:lnTo>
                    <a:pt x="262" y="14585"/>
                  </a:lnTo>
                  <a:lnTo>
                    <a:pt x="202" y="83"/>
                  </a:lnTo>
                  <a:cubicBezTo>
                    <a:pt x="202" y="60"/>
                    <a:pt x="167" y="12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2" name="Google Shape;1752;p36"/>
            <p:cNvSpPr/>
            <p:nvPr/>
          </p:nvSpPr>
          <p:spPr>
            <a:xfrm>
              <a:off x="4928118" y="4384972"/>
              <a:ext cx="8396" cy="758278"/>
            </a:xfrm>
            <a:custGeom>
              <a:avLst/>
              <a:gdLst/>
              <a:ahLst/>
              <a:cxnLst/>
              <a:rect l="l" t="t" r="r" b="b"/>
              <a:pathLst>
                <a:path w="263" h="58139" extrusionOk="0">
                  <a:moveTo>
                    <a:pt x="131" y="0"/>
                  </a:moveTo>
                  <a:cubicBezTo>
                    <a:pt x="84" y="0"/>
                    <a:pt x="60" y="24"/>
                    <a:pt x="60" y="71"/>
                  </a:cubicBezTo>
                  <a:lnTo>
                    <a:pt x="24" y="3703"/>
                  </a:lnTo>
                  <a:lnTo>
                    <a:pt x="12" y="7334"/>
                  </a:lnTo>
                  <a:lnTo>
                    <a:pt x="0" y="14585"/>
                  </a:lnTo>
                  <a:lnTo>
                    <a:pt x="48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107" y="58138"/>
                    <a:pt x="143" y="58138"/>
                  </a:cubicBezTo>
                  <a:cubicBezTo>
                    <a:pt x="191" y="58138"/>
                    <a:pt x="226" y="58114"/>
                    <a:pt x="226" y="58067"/>
                  </a:cubicBezTo>
                  <a:lnTo>
                    <a:pt x="262" y="29075"/>
                  </a:lnTo>
                  <a:lnTo>
                    <a:pt x="262" y="14585"/>
                  </a:lnTo>
                  <a:lnTo>
                    <a:pt x="203" y="83"/>
                  </a:lnTo>
                  <a:cubicBezTo>
                    <a:pt x="203" y="60"/>
                    <a:pt x="179" y="12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3" name="Google Shape;1753;p36"/>
            <p:cNvSpPr/>
            <p:nvPr/>
          </p:nvSpPr>
          <p:spPr>
            <a:xfrm>
              <a:off x="4570813" y="4384972"/>
              <a:ext cx="8396" cy="758278"/>
            </a:xfrm>
            <a:custGeom>
              <a:avLst/>
              <a:gdLst/>
              <a:ahLst/>
              <a:cxnLst/>
              <a:rect l="l" t="t" r="r" b="b"/>
              <a:pathLst>
                <a:path w="263" h="58139" extrusionOk="0">
                  <a:moveTo>
                    <a:pt x="131" y="0"/>
                  </a:moveTo>
                  <a:cubicBezTo>
                    <a:pt x="84" y="0"/>
                    <a:pt x="60" y="24"/>
                    <a:pt x="60" y="71"/>
                  </a:cubicBezTo>
                  <a:lnTo>
                    <a:pt x="24" y="3703"/>
                  </a:lnTo>
                  <a:lnTo>
                    <a:pt x="12" y="7334"/>
                  </a:lnTo>
                  <a:lnTo>
                    <a:pt x="0" y="14585"/>
                  </a:lnTo>
                  <a:lnTo>
                    <a:pt x="48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107" y="58138"/>
                    <a:pt x="143" y="58138"/>
                  </a:cubicBezTo>
                  <a:cubicBezTo>
                    <a:pt x="191" y="58138"/>
                    <a:pt x="227" y="58114"/>
                    <a:pt x="227" y="58067"/>
                  </a:cubicBezTo>
                  <a:lnTo>
                    <a:pt x="262" y="29075"/>
                  </a:lnTo>
                  <a:lnTo>
                    <a:pt x="262" y="14585"/>
                  </a:lnTo>
                  <a:lnTo>
                    <a:pt x="203" y="83"/>
                  </a:lnTo>
                  <a:cubicBezTo>
                    <a:pt x="203" y="60"/>
                    <a:pt x="179" y="12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4" name="Google Shape;1754;p36"/>
            <p:cNvSpPr/>
            <p:nvPr/>
          </p:nvSpPr>
          <p:spPr>
            <a:xfrm>
              <a:off x="4213508" y="4384972"/>
              <a:ext cx="8396" cy="758278"/>
            </a:xfrm>
            <a:custGeom>
              <a:avLst/>
              <a:gdLst/>
              <a:ahLst/>
              <a:cxnLst/>
              <a:rect l="l" t="t" r="r" b="b"/>
              <a:pathLst>
                <a:path w="263" h="58139" extrusionOk="0">
                  <a:moveTo>
                    <a:pt x="131" y="0"/>
                  </a:moveTo>
                  <a:cubicBezTo>
                    <a:pt x="84" y="0"/>
                    <a:pt x="60" y="24"/>
                    <a:pt x="60" y="71"/>
                  </a:cubicBezTo>
                  <a:lnTo>
                    <a:pt x="24" y="3703"/>
                  </a:lnTo>
                  <a:lnTo>
                    <a:pt x="12" y="7334"/>
                  </a:lnTo>
                  <a:lnTo>
                    <a:pt x="0" y="14585"/>
                  </a:lnTo>
                  <a:lnTo>
                    <a:pt x="48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108" y="58138"/>
                    <a:pt x="143" y="58138"/>
                  </a:cubicBezTo>
                  <a:cubicBezTo>
                    <a:pt x="191" y="58138"/>
                    <a:pt x="227" y="58114"/>
                    <a:pt x="227" y="58067"/>
                  </a:cubicBezTo>
                  <a:lnTo>
                    <a:pt x="262" y="29075"/>
                  </a:lnTo>
                  <a:lnTo>
                    <a:pt x="262" y="14585"/>
                  </a:lnTo>
                  <a:lnTo>
                    <a:pt x="203" y="83"/>
                  </a:lnTo>
                  <a:cubicBezTo>
                    <a:pt x="203" y="60"/>
                    <a:pt x="179" y="12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5" name="Google Shape;1755;p36"/>
            <p:cNvSpPr/>
            <p:nvPr/>
          </p:nvSpPr>
          <p:spPr>
            <a:xfrm>
              <a:off x="3856586" y="4384972"/>
              <a:ext cx="8779" cy="758278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31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12" y="7334"/>
                  </a:lnTo>
                  <a:lnTo>
                    <a:pt x="0" y="14585"/>
                  </a:lnTo>
                  <a:lnTo>
                    <a:pt x="48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108" y="58138"/>
                    <a:pt x="155" y="58138"/>
                  </a:cubicBezTo>
                  <a:cubicBezTo>
                    <a:pt x="191" y="58138"/>
                    <a:pt x="227" y="58114"/>
                    <a:pt x="227" y="58067"/>
                  </a:cubicBezTo>
                  <a:lnTo>
                    <a:pt x="274" y="29075"/>
                  </a:lnTo>
                  <a:lnTo>
                    <a:pt x="274" y="14585"/>
                  </a:lnTo>
                  <a:lnTo>
                    <a:pt x="215" y="83"/>
                  </a:lnTo>
                  <a:cubicBezTo>
                    <a:pt x="215" y="60"/>
                    <a:pt x="167" y="12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6" name="Google Shape;1756;p36"/>
            <p:cNvSpPr/>
            <p:nvPr/>
          </p:nvSpPr>
          <p:spPr>
            <a:xfrm>
              <a:off x="3499281" y="4384972"/>
              <a:ext cx="8779" cy="758278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32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12" y="7334"/>
                  </a:lnTo>
                  <a:lnTo>
                    <a:pt x="1" y="14585"/>
                  </a:lnTo>
                  <a:lnTo>
                    <a:pt x="48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108" y="58138"/>
                    <a:pt x="155" y="58138"/>
                  </a:cubicBezTo>
                  <a:cubicBezTo>
                    <a:pt x="191" y="58138"/>
                    <a:pt x="227" y="58114"/>
                    <a:pt x="227" y="58067"/>
                  </a:cubicBezTo>
                  <a:lnTo>
                    <a:pt x="274" y="29075"/>
                  </a:lnTo>
                  <a:lnTo>
                    <a:pt x="274" y="14585"/>
                  </a:lnTo>
                  <a:lnTo>
                    <a:pt x="215" y="83"/>
                  </a:lnTo>
                  <a:cubicBezTo>
                    <a:pt x="215" y="60"/>
                    <a:pt x="179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7" name="Google Shape;1757;p36"/>
            <p:cNvSpPr/>
            <p:nvPr/>
          </p:nvSpPr>
          <p:spPr>
            <a:xfrm>
              <a:off x="3141593" y="4385116"/>
              <a:ext cx="9162" cy="758434"/>
            </a:xfrm>
            <a:custGeom>
              <a:avLst/>
              <a:gdLst/>
              <a:ahLst/>
              <a:cxnLst/>
              <a:rect l="l" t="t" r="r" b="b"/>
              <a:pathLst>
                <a:path w="287" h="58151" extrusionOk="0">
                  <a:moveTo>
                    <a:pt x="132" y="1"/>
                  </a:moveTo>
                  <a:cubicBezTo>
                    <a:pt x="84" y="1"/>
                    <a:pt x="60" y="37"/>
                    <a:pt x="60" y="72"/>
                  </a:cubicBezTo>
                  <a:lnTo>
                    <a:pt x="25" y="3704"/>
                  </a:lnTo>
                  <a:lnTo>
                    <a:pt x="13" y="7335"/>
                  </a:lnTo>
                  <a:lnTo>
                    <a:pt x="1" y="14586"/>
                  </a:lnTo>
                  <a:lnTo>
                    <a:pt x="48" y="29088"/>
                  </a:lnTo>
                  <a:lnTo>
                    <a:pt x="72" y="36327"/>
                  </a:lnTo>
                  <a:lnTo>
                    <a:pt x="72" y="43578"/>
                  </a:lnTo>
                  <a:lnTo>
                    <a:pt x="72" y="58079"/>
                  </a:lnTo>
                  <a:cubicBezTo>
                    <a:pt x="72" y="58115"/>
                    <a:pt x="108" y="58151"/>
                    <a:pt x="144" y="58151"/>
                  </a:cubicBezTo>
                  <a:cubicBezTo>
                    <a:pt x="191" y="58151"/>
                    <a:pt x="227" y="58115"/>
                    <a:pt x="227" y="58079"/>
                  </a:cubicBezTo>
                  <a:lnTo>
                    <a:pt x="287" y="29064"/>
                  </a:lnTo>
                  <a:lnTo>
                    <a:pt x="287" y="14574"/>
                  </a:lnTo>
                  <a:lnTo>
                    <a:pt x="227" y="72"/>
                  </a:lnTo>
                  <a:cubicBezTo>
                    <a:pt x="227" y="49"/>
                    <a:pt x="19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8" name="Google Shape;1758;p36"/>
            <p:cNvSpPr/>
            <p:nvPr/>
          </p:nvSpPr>
          <p:spPr>
            <a:xfrm>
              <a:off x="2784671" y="4384972"/>
              <a:ext cx="8396" cy="758278"/>
            </a:xfrm>
            <a:custGeom>
              <a:avLst/>
              <a:gdLst/>
              <a:ahLst/>
              <a:cxnLst/>
              <a:rect l="l" t="t" r="r" b="b"/>
              <a:pathLst>
                <a:path w="263" h="58139" extrusionOk="0">
                  <a:moveTo>
                    <a:pt x="132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7" y="3703"/>
                  </a:lnTo>
                  <a:lnTo>
                    <a:pt x="13" y="7334"/>
                  </a:lnTo>
                  <a:lnTo>
                    <a:pt x="1" y="14585"/>
                  </a:lnTo>
                  <a:lnTo>
                    <a:pt x="48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108" y="58138"/>
                    <a:pt x="156" y="58138"/>
                  </a:cubicBezTo>
                  <a:cubicBezTo>
                    <a:pt x="191" y="58138"/>
                    <a:pt x="227" y="58114"/>
                    <a:pt x="227" y="58067"/>
                  </a:cubicBezTo>
                  <a:lnTo>
                    <a:pt x="263" y="29075"/>
                  </a:lnTo>
                  <a:lnTo>
                    <a:pt x="263" y="14585"/>
                  </a:lnTo>
                  <a:lnTo>
                    <a:pt x="203" y="83"/>
                  </a:lnTo>
                  <a:cubicBezTo>
                    <a:pt x="203" y="60"/>
                    <a:pt x="179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9" name="Google Shape;1759;p36"/>
            <p:cNvSpPr/>
            <p:nvPr/>
          </p:nvSpPr>
          <p:spPr>
            <a:xfrm>
              <a:off x="2427749" y="4384972"/>
              <a:ext cx="8779" cy="758278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44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7" y="3703"/>
                  </a:lnTo>
                  <a:lnTo>
                    <a:pt x="25" y="7334"/>
                  </a:lnTo>
                  <a:lnTo>
                    <a:pt x="1" y="14585"/>
                  </a:lnTo>
                  <a:lnTo>
                    <a:pt x="48" y="29075"/>
                  </a:lnTo>
                  <a:lnTo>
                    <a:pt x="84" y="36326"/>
                  </a:lnTo>
                  <a:lnTo>
                    <a:pt x="84" y="43577"/>
                  </a:lnTo>
                  <a:lnTo>
                    <a:pt x="84" y="58067"/>
                  </a:lnTo>
                  <a:cubicBezTo>
                    <a:pt x="84" y="58114"/>
                    <a:pt x="108" y="58138"/>
                    <a:pt x="156" y="58138"/>
                  </a:cubicBezTo>
                  <a:cubicBezTo>
                    <a:pt x="203" y="58138"/>
                    <a:pt x="227" y="58114"/>
                    <a:pt x="227" y="58067"/>
                  </a:cubicBezTo>
                  <a:lnTo>
                    <a:pt x="275" y="29075"/>
                  </a:lnTo>
                  <a:lnTo>
                    <a:pt x="275" y="14585"/>
                  </a:lnTo>
                  <a:lnTo>
                    <a:pt x="215" y="83"/>
                  </a:lnTo>
                  <a:cubicBezTo>
                    <a:pt x="215" y="60"/>
                    <a:pt x="168" y="12"/>
                    <a:pt x="14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0" name="Google Shape;1760;p36"/>
            <p:cNvSpPr/>
            <p:nvPr/>
          </p:nvSpPr>
          <p:spPr>
            <a:xfrm>
              <a:off x="2070444" y="4384972"/>
              <a:ext cx="8779" cy="758278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44" y="0"/>
                  </a:moveTo>
                  <a:cubicBezTo>
                    <a:pt x="96" y="0"/>
                    <a:pt x="61" y="24"/>
                    <a:pt x="61" y="71"/>
                  </a:cubicBezTo>
                  <a:lnTo>
                    <a:pt x="37" y="3703"/>
                  </a:lnTo>
                  <a:lnTo>
                    <a:pt x="25" y="7334"/>
                  </a:lnTo>
                  <a:lnTo>
                    <a:pt x="1" y="14585"/>
                  </a:lnTo>
                  <a:lnTo>
                    <a:pt x="49" y="29075"/>
                  </a:lnTo>
                  <a:lnTo>
                    <a:pt x="84" y="36326"/>
                  </a:lnTo>
                  <a:lnTo>
                    <a:pt x="84" y="43577"/>
                  </a:lnTo>
                  <a:lnTo>
                    <a:pt x="84" y="58067"/>
                  </a:lnTo>
                  <a:cubicBezTo>
                    <a:pt x="84" y="58114"/>
                    <a:pt x="108" y="58138"/>
                    <a:pt x="156" y="58138"/>
                  </a:cubicBezTo>
                  <a:cubicBezTo>
                    <a:pt x="203" y="58138"/>
                    <a:pt x="227" y="58114"/>
                    <a:pt x="227" y="58067"/>
                  </a:cubicBezTo>
                  <a:lnTo>
                    <a:pt x="275" y="29075"/>
                  </a:lnTo>
                  <a:lnTo>
                    <a:pt x="275" y="14585"/>
                  </a:lnTo>
                  <a:lnTo>
                    <a:pt x="215" y="83"/>
                  </a:lnTo>
                  <a:cubicBezTo>
                    <a:pt x="215" y="60"/>
                    <a:pt x="180" y="12"/>
                    <a:pt x="14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1" name="Google Shape;1761;p36"/>
            <p:cNvSpPr/>
            <p:nvPr/>
          </p:nvSpPr>
          <p:spPr>
            <a:xfrm>
              <a:off x="1713170" y="4384972"/>
              <a:ext cx="8747" cy="758278"/>
            </a:xfrm>
            <a:custGeom>
              <a:avLst/>
              <a:gdLst/>
              <a:ahLst/>
              <a:cxnLst/>
              <a:rect l="l" t="t" r="r" b="b"/>
              <a:pathLst>
                <a:path w="274" h="58139" extrusionOk="0">
                  <a:moveTo>
                    <a:pt x="143" y="0"/>
                  </a:moveTo>
                  <a:cubicBezTo>
                    <a:pt x="95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24" y="7334"/>
                  </a:lnTo>
                  <a:lnTo>
                    <a:pt x="0" y="14585"/>
                  </a:lnTo>
                  <a:lnTo>
                    <a:pt x="48" y="29075"/>
                  </a:lnTo>
                  <a:lnTo>
                    <a:pt x="83" y="36326"/>
                  </a:lnTo>
                  <a:lnTo>
                    <a:pt x="83" y="43577"/>
                  </a:lnTo>
                  <a:lnTo>
                    <a:pt x="83" y="58067"/>
                  </a:lnTo>
                  <a:cubicBezTo>
                    <a:pt x="83" y="58114"/>
                    <a:pt x="107" y="58138"/>
                    <a:pt x="155" y="58138"/>
                  </a:cubicBezTo>
                  <a:cubicBezTo>
                    <a:pt x="203" y="58138"/>
                    <a:pt x="226" y="58114"/>
                    <a:pt x="226" y="58067"/>
                  </a:cubicBezTo>
                  <a:lnTo>
                    <a:pt x="274" y="29075"/>
                  </a:lnTo>
                  <a:lnTo>
                    <a:pt x="274" y="14585"/>
                  </a:lnTo>
                  <a:lnTo>
                    <a:pt x="214" y="83"/>
                  </a:lnTo>
                  <a:cubicBezTo>
                    <a:pt x="214" y="60"/>
                    <a:pt x="179" y="12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2" name="Google Shape;1762;p36"/>
            <p:cNvSpPr/>
            <p:nvPr/>
          </p:nvSpPr>
          <p:spPr>
            <a:xfrm>
              <a:off x="1355865" y="4384972"/>
              <a:ext cx="8779" cy="758278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43" y="0"/>
                  </a:moveTo>
                  <a:cubicBezTo>
                    <a:pt x="95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24" y="7334"/>
                  </a:lnTo>
                  <a:lnTo>
                    <a:pt x="0" y="14585"/>
                  </a:lnTo>
                  <a:lnTo>
                    <a:pt x="48" y="29075"/>
                  </a:lnTo>
                  <a:lnTo>
                    <a:pt x="84" y="36326"/>
                  </a:lnTo>
                  <a:lnTo>
                    <a:pt x="84" y="43577"/>
                  </a:lnTo>
                  <a:lnTo>
                    <a:pt x="84" y="58067"/>
                  </a:lnTo>
                  <a:cubicBezTo>
                    <a:pt x="84" y="58114"/>
                    <a:pt x="107" y="58138"/>
                    <a:pt x="155" y="58138"/>
                  </a:cubicBezTo>
                  <a:cubicBezTo>
                    <a:pt x="203" y="58138"/>
                    <a:pt x="226" y="58114"/>
                    <a:pt x="226" y="58067"/>
                  </a:cubicBezTo>
                  <a:lnTo>
                    <a:pt x="274" y="29075"/>
                  </a:lnTo>
                  <a:lnTo>
                    <a:pt x="274" y="14585"/>
                  </a:lnTo>
                  <a:lnTo>
                    <a:pt x="215" y="83"/>
                  </a:lnTo>
                  <a:cubicBezTo>
                    <a:pt x="215" y="60"/>
                    <a:pt x="179" y="12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3" name="Google Shape;1763;p36"/>
            <p:cNvSpPr/>
            <p:nvPr/>
          </p:nvSpPr>
          <p:spPr>
            <a:xfrm>
              <a:off x="998560" y="4385116"/>
              <a:ext cx="9162" cy="758434"/>
            </a:xfrm>
            <a:custGeom>
              <a:avLst/>
              <a:gdLst/>
              <a:ahLst/>
              <a:cxnLst/>
              <a:rect l="l" t="t" r="r" b="b"/>
              <a:pathLst>
                <a:path w="287" h="58151" extrusionOk="0">
                  <a:moveTo>
                    <a:pt x="131" y="1"/>
                  </a:moveTo>
                  <a:cubicBezTo>
                    <a:pt x="96" y="1"/>
                    <a:pt x="60" y="37"/>
                    <a:pt x="60" y="72"/>
                  </a:cubicBezTo>
                  <a:lnTo>
                    <a:pt x="36" y="3704"/>
                  </a:lnTo>
                  <a:lnTo>
                    <a:pt x="24" y="7335"/>
                  </a:lnTo>
                  <a:lnTo>
                    <a:pt x="0" y="14586"/>
                  </a:lnTo>
                  <a:lnTo>
                    <a:pt x="48" y="29088"/>
                  </a:lnTo>
                  <a:lnTo>
                    <a:pt x="84" y="36327"/>
                  </a:lnTo>
                  <a:lnTo>
                    <a:pt x="84" y="43578"/>
                  </a:lnTo>
                  <a:lnTo>
                    <a:pt x="84" y="58079"/>
                  </a:lnTo>
                  <a:cubicBezTo>
                    <a:pt x="84" y="58115"/>
                    <a:pt x="108" y="58151"/>
                    <a:pt x="155" y="58151"/>
                  </a:cubicBezTo>
                  <a:cubicBezTo>
                    <a:pt x="203" y="58151"/>
                    <a:pt x="227" y="58115"/>
                    <a:pt x="227" y="58079"/>
                  </a:cubicBezTo>
                  <a:lnTo>
                    <a:pt x="286" y="29064"/>
                  </a:lnTo>
                  <a:lnTo>
                    <a:pt x="286" y="14574"/>
                  </a:lnTo>
                  <a:lnTo>
                    <a:pt x="227" y="72"/>
                  </a:lnTo>
                  <a:cubicBezTo>
                    <a:pt x="227" y="49"/>
                    <a:pt x="179" y="1"/>
                    <a:pt x="1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4" name="Google Shape;1764;p36"/>
            <p:cNvSpPr/>
            <p:nvPr/>
          </p:nvSpPr>
          <p:spPr>
            <a:xfrm>
              <a:off x="642021" y="4384972"/>
              <a:ext cx="8396" cy="758278"/>
            </a:xfrm>
            <a:custGeom>
              <a:avLst/>
              <a:gdLst/>
              <a:ahLst/>
              <a:cxnLst/>
              <a:rect l="l" t="t" r="r" b="b"/>
              <a:pathLst>
                <a:path w="263" h="58139" extrusionOk="0">
                  <a:moveTo>
                    <a:pt x="131" y="0"/>
                  </a:moveTo>
                  <a:cubicBezTo>
                    <a:pt x="84" y="0"/>
                    <a:pt x="48" y="24"/>
                    <a:pt x="48" y="71"/>
                  </a:cubicBezTo>
                  <a:lnTo>
                    <a:pt x="24" y="3703"/>
                  </a:lnTo>
                  <a:lnTo>
                    <a:pt x="12" y="7334"/>
                  </a:lnTo>
                  <a:lnTo>
                    <a:pt x="0" y="14585"/>
                  </a:lnTo>
                  <a:lnTo>
                    <a:pt x="36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96" y="58138"/>
                    <a:pt x="143" y="58138"/>
                  </a:cubicBezTo>
                  <a:cubicBezTo>
                    <a:pt x="191" y="58138"/>
                    <a:pt x="215" y="58114"/>
                    <a:pt x="215" y="58067"/>
                  </a:cubicBezTo>
                  <a:lnTo>
                    <a:pt x="262" y="29075"/>
                  </a:lnTo>
                  <a:lnTo>
                    <a:pt x="262" y="14585"/>
                  </a:lnTo>
                  <a:lnTo>
                    <a:pt x="203" y="83"/>
                  </a:lnTo>
                  <a:cubicBezTo>
                    <a:pt x="203" y="60"/>
                    <a:pt x="179" y="12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5" name="Google Shape;1765;p36"/>
            <p:cNvSpPr/>
            <p:nvPr/>
          </p:nvSpPr>
          <p:spPr>
            <a:xfrm>
              <a:off x="283950" y="4385116"/>
              <a:ext cx="9162" cy="758434"/>
            </a:xfrm>
            <a:custGeom>
              <a:avLst/>
              <a:gdLst/>
              <a:ahLst/>
              <a:cxnLst/>
              <a:rect l="l" t="t" r="r" b="b"/>
              <a:pathLst>
                <a:path w="287" h="58151" extrusionOk="0">
                  <a:moveTo>
                    <a:pt x="143" y="1"/>
                  </a:moveTo>
                  <a:cubicBezTo>
                    <a:pt x="96" y="1"/>
                    <a:pt x="60" y="37"/>
                    <a:pt x="60" y="72"/>
                  </a:cubicBezTo>
                  <a:lnTo>
                    <a:pt x="36" y="3704"/>
                  </a:lnTo>
                  <a:lnTo>
                    <a:pt x="24" y="7335"/>
                  </a:lnTo>
                  <a:lnTo>
                    <a:pt x="1" y="14586"/>
                  </a:lnTo>
                  <a:lnTo>
                    <a:pt x="48" y="29088"/>
                  </a:lnTo>
                  <a:lnTo>
                    <a:pt x="84" y="36327"/>
                  </a:lnTo>
                  <a:lnTo>
                    <a:pt x="84" y="43578"/>
                  </a:lnTo>
                  <a:lnTo>
                    <a:pt x="84" y="58079"/>
                  </a:lnTo>
                  <a:cubicBezTo>
                    <a:pt x="84" y="58115"/>
                    <a:pt x="108" y="58151"/>
                    <a:pt x="155" y="58151"/>
                  </a:cubicBezTo>
                  <a:cubicBezTo>
                    <a:pt x="203" y="58151"/>
                    <a:pt x="227" y="58115"/>
                    <a:pt x="227" y="58079"/>
                  </a:cubicBezTo>
                  <a:lnTo>
                    <a:pt x="286" y="29064"/>
                  </a:lnTo>
                  <a:lnTo>
                    <a:pt x="286" y="14574"/>
                  </a:lnTo>
                  <a:lnTo>
                    <a:pt x="227" y="72"/>
                  </a:lnTo>
                  <a:cubicBezTo>
                    <a:pt x="227" y="49"/>
                    <a:pt x="203" y="1"/>
                    <a:pt x="1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766" name="Google Shape;1766;p36"/>
          <p:cNvSpPr/>
          <p:nvPr/>
        </p:nvSpPr>
        <p:spPr>
          <a:xfrm>
            <a:off x="6806763" y="3846695"/>
            <a:ext cx="1740248" cy="1776159"/>
          </a:xfrm>
          <a:custGeom>
            <a:avLst/>
            <a:gdLst/>
            <a:ahLst/>
            <a:cxnLst/>
            <a:rect l="l" t="t" r="r" b="b"/>
            <a:pathLst>
              <a:path w="29270" h="29874" extrusionOk="0">
                <a:moveTo>
                  <a:pt x="12483" y="1"/>
                </a:moveTo>
                <a:cubicBezTo>
                  <a:pt x="12426" y="1"/>
                  <a:pt x="12369" y="4"/>
                  <a:pt x="12310" y="12"/>
                </a:cubicBezTo>
                <a:cubicBezTo>
                  <a:pt x="7903" y="590"/>
                  <a:pt x="10973" y="8280"/>
                  <a:pt x="11307" y="9860"/>
                </a:cubicBezTo>
                <a:cubicBezTo>
                  <a:pt x="10470" y="8185"/>
                  <a:pt x="7831" y="3438"/>
                  <a:pt x="5355" y="3438"/>
                </a:cubicBezTo>
                <a:cubicBezTo>
                  <a:pt x="4866" y="3438"/>
                  <a:pt x="4383" y="3623"/>
                  <a:pt x="3921" y="4055"/>
                </a:cubicBezTo>
                <a:cubicBezTo>
                  <a:pt x="2035" y="5825"/>
                  <a:pt x="7353" y="10173"/>
                  <a:pt x="9293" y="11541"/>
                </a:cubicBezTo>
                <a:lnTo>
                  <a:pt x="9293" y="11541"/>
                </a:lnTo>
                <a:cubicBezTo>
                  <a:pt x="8178" y="10835"/>
                  <a:pt x="5143" y="9510"/>
                  <a:pt x="2993" y="9510"/>
                </a:cubicBezTo>
                <a:cubicBezTo>
                  <a:pt x="1839" y="9510"/>
                  <a:pt x="940" y="9892"/>
                  <a:pt x="730" y="10955"/>
                </a:cubicBezTo>
                <a:cubicBezTo>
                  <a:pt x="213" y="13447"/>
                  <a:pt x="6748" y="14116"/>
                  <a:pt x="8997" y="14237"/>
                </a:cubicBezTo>
                <a:cubicBezTo>
                  <a:pt x="6809" y="14572"/>
                  <a:pt x="3739" y="15575"/>
                  <a:pt x="2006" y="16517"/>
                </a:cubicBezTo>
                <a:cubicBezTo>
                  <a:pt x="1033" y="17034"/>
                  <a:pt x="0" y="18006"/>
                  <a:pt x="274" y="19070"/>
                </a:cubicBezTo>
                <a:cubicBezTo>
                  <a:pt x="492" y="20043"/>
                  <a:pt x="1567" y="20374"/>
                  <a:pt x="2642" y="20374"/>
                </a:cubicBezTo>
                <a:cubicBezTo>
                  <a:pt x="2911" y="20374"/>
                  <a:pt x="3179" y="20353"/>
                  <a:pt x="3435" y="20316"/>
                </a:cubicBezTo>
                <a:cubicBezTo>
                  <a:pt x="5745" y="19921"/>
                  <a:pt x="7933" y="18827"/>
                  <a:pt x="9696" y="17246"/>
                </a:cubicBezTo>
                <a:lnTo>
                  <a:pt x="9696" y="17246"/>
                </a:lnTo>
                <a:cubicBezTo>
                  <a:pt x="9696" y="17247"/>
                  <a:pt x="3161" y="24116"/>
                  <a:pt x="5471" y="26365"/>
                </a:cubicBezTo>
                <a:cubicBezTo>
                  <a:pt x="5831" y="26707"/>
                  <a:pt x="6227" y="26857"/>
                  <a:pt x="6645" y="26857"/>
                </a:cubicBezTo>
                <a:cubicBezTo>
                  <a:pt x="8944" y="26857"/>
                  <a:pt x="11904" y="22302"/>
                  <a:pt x="13142" y="19952"/>
                </a:cubicBezTo>
                <a:lnTo>
                  <a:pt x="13142" y="19952"/>
                </a:lnTo>
                <a:cubicBezTo>
                  <a:pt x="11546" y="23136"/>
                  <a:pt x="10611" y="29874"/>
                  <a:pt x="13765" y="29874"/>
                </a:cubicBezTo>
                <a:cubicBezTo>
                  <a:pt x="13845" y="29874"/>
                  <a:pt x="13927" y="29869"/>
                  <a:pt x="14012" y="29861"/>
                </a:cubicBezTo>
                <a:cubicBezTo>
                  <a:pt x="16799" y="29564"/>
                  <a:pt x="16781" y="22038"/>
                  <a:pt x="16496" y="20116"/>
                </a:cubicBezTo>
                <a:lnTo>
                  <a:pt x="16496" y="20116"/>
                </a:lnTo>
                <a:cubicBezTo>
                  <a:pt x="16952" y="22770"/>
                  <a:pt x="18940" y="27299"/>
                  <a:pt x="21485" y="27299"/>
                </a:cubicBezTo>
                <a:cubicBezTo>
                  <a:pt x="21587" y="27299"/>
                  <a:pt x="21690" y="27292"/>
                  <a:pt x="21794" y="27277"/>
                </a:cubicBezTo>
                <a:cubicBezTo>
                  <a:pt x="24161" y="26921"/>
                  <a:pt x="21646" y="21638"/>
                  <a:pt x="19534" y="18807"/>
                </a:cubicBezTo>
                <a:lnTo>
                  <a:pt x="19534" y="18807"/>
                </a:lnTo>
                <a:cubicBezTo>
                  <a:pt x="21220" y="20558"/>
                  <a:pt x="24093" y="22992"/>
                  <a:pt x="25947" y="22992"/>
                </a:cubicBezTo>
                <a:cubicBezTo>
                  <a:pt x="26476" y="22992"/>
                  <a:pt x="26923" y="22793"/>
                  <a:pt x="27235" y="22323"/>
                </a:cubicBezTo>
                <a:cubicBezTo>
                  <a:pt x="29270" y="19270"/>
                  <a:pt x="22210" y="15911"/>
                  <a:pt x="19864" y="15545"/>
                </a:cubicBezTo>
                <a:lnTo>
                  <a:pt x="19864" y="15545"/>
                </a:lnTo>
                <a:cubicBezTo>
                  <a:pt x="20653" y="15626"/>
                  <a:pt x="21872" y="15719"/>
                  <a:pt x="23146" y="15719"/>
                </a:cubicBezTo>
                <a:cubicBezTo>
                  <a:pt x="25809" y="15719"/>
                  <a:pt x="28717" y="15312"/>
                  <a:pt x="28481" y="13538"/>
                </a:cubicBezTo>
                <a:cubicBezTo>
                  <a:pt x="28335" y="12334"/>
                  <a:pt x="26778" y="11936"/>
                  <a:pt x="24931" y="11936"/>
                </a:cubicBezTo>
                <a:cubicBezTo>
                  <a:pt x="22535" y="11936"/>
                  <a:pt x="19651" y="12606"/>
                  <a:pt x="18724" y="13052"/>
                </a:cubicBezTo>
                <a:cubicBezTo>
                  <a:pt x="20335" y="12170"/>
                  <a:pt x="27721" y="9192"/>
                  <a:pt x="25715" y="6304"/>
                </a:cubicBezTo>
                <a:cubicBezTo>
                  <a:pt x="25409" y="5854"/>
                  <a:pt x="24983" y="5664"/>
                  <a:pt x="24482" y="5664"/>
                </a:cubicBezTo>
                <a:cubicBezTo>
                  <a:pt x="22143" y="5664"/>
                  <a:pt x="18182" y="9796"/>
                  <a:pt x="17356" y="10772"/>
                </a:cubicBezTo>
                <a:cubicBezTo>
                  <a:pt x="18420" y="9131"/>
                  <a:pt x="22979" y="2353"/>
                  <a:pt x="20213" y="985"/>
                </a:cubicBezTo>
                <a:cubicBezTo>
                  <a:pt x="19907" y="832"/>
                  <a:pt x="19616" y="761"/>
                  <a:pt x="19341" y="761"/>
                </a:cubicBezTo>
                <a:cubicBezTo>
                  <a:pt x="16722" y="761"/>
                  <a:pt x="15486" y="7107"/>
                  <a:pt x="15046" y="8675"/>
                </a:cubicBezTo>
                <a:cubicBezTo>
                  <a:pt x="15016" y="6804"/>
                  <a:pt x="14870" y="1"/>
                  <a:pt x="124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</p:txBody>
      </p:sp>
      <p:sp>
        <p:nvSpPr>
          <p:cNvPr id="1767" name="Google Shape;1767;p36"/>
          <p:cNvSpPr/>
          <p:nvPr/>
        </p:nvSpPr>
        <p:spPr>
          <a:xfrm>
            <a:off x="795637" y="-384005"/>
            <a:ext cx="1740248" cy="1776159"/>
          </a:xfrm>
          <a:custGeom>
            <a:avLst/>
            <a:gdLst/>
            <a:ahLst/>
            <a:cxnLst/>
            <a:rect l="l" t="t" r="r" b="b"/>
            <a:pathLst>
              <a:path w="29270" h="29874" extrusionOk="0">
                <a:moveTo>
                  <a:pt x="12483" y="1"/>
                </a:moveTo>
                <a:cubicBezTo>
                  <a:pt x="12426" y="1"/>
                  <a:pt x="12369" y="4"/>
                  <a:pt x="12310" y="12"/>
                </a:cubicBezTo>
                <a:cubicBezTo>
                  <a:pt x="7903" y="590"/>
                  <a:pt x="10973" y="8280"/>
                  <a:pt x="11307" y="9860"/>
                </a:cubicBezTo>
                <a:cubicBezTo>
                  <a:pt x="10470" y="8185"/>
                  <a:pt x="7831" y="3438"/>
                  <a:pt x="5355" y="3438"/>
                </a:cubicBezTo>
                <a:cubicBezTo>
                  <a:pt x="4866" y="3438"/>
                  <a:pt x="4383" y="3623"/>
                  <a:pt x="3921" y="4055"/>
                </a:cubicBezTo>
                <a:cubicBezTo>
                  <a:pt x="2035" y="5825"/>
                  <a:pt x="7353" y="10173"/>
                  <a:pt x="9293" y="11541"/>
                </a:cubicBezTo>
                <a:lnTo>
                  <a:pt x="9293" y="11541"/>
                </a:lnTo>
                <a:cubicBezTo>
                  <a:pt x="8178" y="10835"/>
                  <a:pt x="5143" y="9510"/>
                  <a:pt x="2993" y="9510"/>
                </a:cubicBezTo>
                <a:cubicBezTo>
                  <a:pt x="1839" y="9510"/>
                  <a:pt x="940" y="9892"/>
                  <a:pt x="730" y="10955"/>
                </a:cubicBezTo>
                <a:cubicBezTo>
                  <a:pt x="213" y="13447"/>
                  <a:pt x="6748" y="14116"/>
                  <a:pt x="8997" y="14237"/>
                </a:cubicBezTo>
                <a:cubicBezTo>
                  <a:pt x="6809" y="14572"/>
                  <a:pt x="3739" y="15575"/>
                  <a:pt x="2006" y="16517"/>
                </a:cubicBezTo>
                <a:cubicBezTo>
                  <a:pt x="1033" y="17034"/>
                  <a:pt x="0" y="18006"/>
                  <a:pt x="274" y="19070"/>
                </a:cubicBezTo>
                <a:cubicBezTo>
                  <a:pt x="492" y="20043"/>
                  <a:pt x="1567" y="20374"/>
                  <a:pt x="2642" y="20374"/>
                </a:cubicBezTo>
                <a:cubicBezTo>
                  <a:pt x="2911" y="20374"/>
                  <a:pt x="3179" y="20353"/>
                  <a:pt x="3435" y="20316"/>
                </a:cubicBezTo>
                <a:cubicBezTo>
                  <a:pt x="5745" y="19921"/>
                  <a:pt x="7933" y="18827"/>
                  <a:pt x="9696" y="17246"/>
                </a:cubicBezTo>
                <a:lnTo>
                  <a:pt x="9696" y="17246"/>
                </a:lnTo>
                <a:cubicBezTo>
                  <a:pt x="9696" y="17247"/>
                  <a:pt x="3161" y="24116"/>
                  <a:pt x="5471" y="26365"/>
                </a:cubicBezTo>
                <a:cubicBezTo>
                  <a:pt x="5831" y="26707"/>
                  <a:pt x="6227" y="26857"/>
                  <a:pt x="6645" y="26857"/>
                </a:cubicBezTo>
                <a:cubicBezTo>
                  <a:pt x="8944" y="26857"/>
                  <a:pt x="11904" y="22302"/>
                  <a:pt x="13142" y="19952"/>
                </a:cubicBezTo>
                <a:lnTo>
                  <a:pt x="13142" y="19952"/>
                </a:lnTo>
                <a:cubicBezTo>
                  <a:pt x="11546" y="23136"/>
                  <a:pt x="10611" y="29874"/>
                  <a:pt x="13765" y="29874"/>
                </a:cubicBezTo>
                <a:cubicBezTo>
                  <a:pt x="13845" y="29874"/>
                  <a:pt x="13927" y="29869"/>
                  <a:pt x="14012" y="29861"/>
                </a:cubicBezTo>
                <a:cubicBezTo>
                  <a:pt x="16799" y="29564"/>
                  <a:pt x="16781" y="22038"/>
                  <a:pt x="16496" y="20116"/>
                </a:cubicBezTo>
                <a:lnTo>
                  <a:pt x="16496" y="20116"/>
                </a:lnTo>
                <a:cubicBezTo>
                  <a:pt x="16952" y="22770"/>
                  <a:pt x="18940" y="27299"/>
                  <a:pt x="21485" y="27299"/>
                </a:cubicBezTo>
                <a:cubicBezTo>
                  <a:pt x="21587" y="27299"/>
                  <a:pt x="21690" y="27292"/>
                  <a:pt x="21794" y="27277"/>
                </a:cubicBezTo>
                <a:cubicBezTo>
                  <a:pt x="24161" y="26921"/>
                  <a:pt x="21646" y="21638"/>
                  <a:pt x="19534" y="18807"/>
                </a:cubicBezTo>
                <a:lnTo>
                  <a:pt x="19534" y="18807"/>
                </a:lnTo>
                <a:cubicBezTo>
                  <a:pt x="21220" y="20558"/>
                  <a:pt x="24093" y="22992"/>
                  <a:pt x="25947" y="22992"/>
                </a:cubicBezTo>
                <a:cubicBezTo>
                  <a:pt x="26476" y="22992"/>
                  <a:pt x="26923" y="22793"/>
                  <a:pt x="27235" y="22323"/>
                </a:cubicBezTo>
                <a:cubicBezTo>
                  <a:pt x="29270" y="19270"/>
                  <a:pt x="22210" y="15911"/>
                  <a:pt x="19864" y="15545"/>
                </a:cubicBezTo>
                <a:lnTo>
                  <a:pt x="19864" y="15545"/>
                </a:lnTo>
                <a:cubicBezTo>
                  <a:pt x="20653" y="15626"/>
                  <a:pt x="21872" y="15719"/>
                  <a:pt x="23146" y="15719"/>
                </a:cubicBezTo>
                <a:cubicBezTo>
                  <a:pt x="25809" y="15719"/>
                  <a:pt x="28717" y="15312"/>
                  <a:pt x="28481" y="13538"/>
                </a:cubicBezTo>
                <a:cubicBezTo>
                  <a:pt x="28335" y="12334"/>
                  <a:pt x="26778" y="11936"/>
                  <a:pt x="24931" y="11936"/>
                </a:cubicBezTo>
                <a:cubicBezTo>
                  <a:pt x="22535" y="11936"/>
                  <a:pt x="19651" y="12606"/>
                  <a:pt x="18724" y="13052"/>
                </a:cubicBezTo>
                <a:cubicBezTo>
                  <a:pt x="20335" y="12170"/>
                  <a:pt x="27721" y="9192"/>
                  <a:pt x="25715" y="6304"/>
                </a:cubicBezTo>
                <a:cubicBezTo>
                  <a:pt x="25409" y="5854"/>
                  <a:pt x="24983" y="5664"/>
                  <a:pt x="24482" y="5664"/>
                </a:cubicBezTo>
                <a:cubicBezTo>
                  <a:pt x="22143" y="5664"/>
                  <a:pt x="18182" y="9796"/>
                  <a:pt x="17356" y="10772"/>
                </a:cubicBezTo>
                <a:cubicBezTo>
                  <a:pt x="18420" y="9131"/>
                  <a:pt x="22979" y="2353"/>
                  <a:pt x="20213" y="985"/>
                </a:cubicBezTo>
                <a:cubicBezTo>
                  <a:pt x="19907" y="832"/>
                  <a:pt x="19616" y="761"/>
                  <a:pt x="19341" y="761"/>
                </a:cubicBezTo>
                <a:cubicBezTo>
                  <a:pt x="16722" y="761"/>
                  <a:pt x="15486" y="7107"/>
                  <a:pt x="15046" y="8675"/>
                </a:cubicBezTo>
                <a:cubicBezTo>
                  <a:pt x="15016" y="6804"/>
                  <a:pt x="14870" y="1"/>
                  <a:pt x="124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</p:txBody>
      </p:sp>
      <p:grpSp>
        <p:nvGrpSpPr>
          <p:cNvPr id="1768" name="Google Shape;1768;p36"/>
          <p:cNvGrpSpPr/>
          <p:nvPr/>
        </p:nvGrpSpPr>
        <p:grpSpPr>
          <a:xfrm rot="-2374294">
            <a:off x="398025" y="1197780"/>
            <a:ext cx="1032004" cy="798127"/>
            <a:chOff x="1278525" y="335475"/>
            <a:chExt cx="1031910" cy="798054"/>
          </a:xfrm>
        </p:grpSpPr>
        <p:sp>
          <p:nvSpPr>
            <p:cNvPr id="1769" name="Google Shape;1769;p36"/>
            <p:cNvSpPr/>
            <p:nvPr/>
          </p:nvSpPr>
          <p:spPr>
            <a:xfrm>
              <a:off x="1454175" y="335475"/>
              <a:ext cx="856260" cy="798054"/>
            </a:xfrm>
            <a:custGeom>
              <a:avLst/>
              <a:gdLst/>
              <a:ahLst/>
              <a:cxnLst/>
              <a:rect l="l" t="t" r="r" b="b"/>
              <a:pathLst>
                <a:path w="19742" h="18400" extrusionOk="0">
                  <a:moveTo>
                    <a:pt x="5736" y="0"/>
                  </a:moveTo>
                  <a:cubicBezTo>
                    <a:pt x="4359" y="0"/>
                    <a:pt x="3187" y="683"/>
                    <a:pt x="2180" y="1661"/>
                  </a:cubicBezTo>
                  <a:cubicBezTo>
                    <a:pt x="203" y="3543"/>
                    <a:pt x="1" y="5972"/>
                    <a:pt x="358" y="8508"/>
                  </a:cubicBezTo>
                  <a:cubicBezTo>
                    <a:pt x="882" y="12139"/>
                    <a:pt x="2977" y="14937"/>
                    <a:pt x="5287" y="17580"/>
                  </a:cubicBezTo>
                  <a:cubicBezTo>
                    <a:pt x="5756" y="18132"/>
                    <a:pt x="6353" y="18400"/>
                    <a:pt x="7067" y="18400"/>
                  </a:cubicBezTo>
                  <a:cubicBezTo>
                    <a:pt x="7277" y="18400"/>
                    <a:pt x="7498" y="18376"/>
                    <a:pt x="7728" y="18330"/>
                  </a:cubicBezTo>
                  <a:cubicBezTo>
                    <a:pt x="10621" y="17711"/>
                    <a:pt x="13157" y="16461"/>
                    <a:pt x="15384" y="14544"/>
                  </a:cubicBezTo>
                  <a:cubicBezTo>
                    <a:pt x="17312" y="12865"/>
                    <a:pt x="18908" y="10913"/>
                    <a:pt x="19408" y="8305"/>
                  </a:cubicBezTo>
                  <a:cubicBezTo>
                    <a:pt x="19741" y="6579"/>
                    <a:pt x="19432" y="4959"/>
                    <a:pt x="18039" y="3757"/>
                  </a:cubicBezTo>
                  <a:cubicBezTo>
                    <a:pt x="17224" y="3040"/>
                    <a:pt x="16337" y="2742"/>
                    <a:pt x="15409" y="2742"/>
                  </a:cubicBezTo>
                  <a:cubicBezTo>
                    <a:pt x="14750" y="2742"/>
                    <a:pt x="14071" y="2893"/>
                    <a:pt x="13383" y="3150"/>
                  </a:cubicBezTo>
                  <a:cubicBezTo>
                    <a:pt x="12312" y="3543"/>
                    <a:pt x="11467" y="4257"/>
                    <a:pt x="10645" y="5210"/>
                  </a:cubicBezTo>
                  <a:cubicBezTo>
                    <a:pt x="10443" y="4340"/>
                    <a:pt x="10264" y="3543"/>
                    <a:pt x="9966" y="2828"/>
                  </a:cubicBezTo>
                  <a:cubicBezTo>
                    <a:pt x="9323" y="1340"/>
                    <a:pt x="8180" y="411"/>
                    <a:pt x="6609" y="90"/>
                  </a:cubicBezTo>
                  <a:cubicBezTo>
                    <a:pt x="6309" y="29"/>
                    <a:pt x="6018" y="0"/>
                    <a:pt x="57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770" name="Google Shape;1770;p36"/>
            <p:cNvGrpSpPr/>
            <p:nvPr/>
          </p:nvGrpSpPr>
          <p:grpSpPr>
            <a:xfrm>
              <a:off x="1278525" y="689600"/>
              <a:ext cx="175650" cy="283025"/>
              <a:chOff x="3532575" y="3793425"/>
              <a:chExt cx="175650" cy="283025"/>
            </a:xfrm>
          </p:grpSpPr>
          <p:sp>
            <p:nvSpPr>
              <p:cNvPr id="1771" name="Google Shape;1771;p36"/>
              <p:cNvSpPr/>
              <p:nvPr/>
            </p:nvSpPr>
            <p:spPr>
              <a:xfrm>
                <a:off x="3532575" y="3793425"/>
                <a:ext cx="105625" cy="39700"/>
              </a:xfrm>
              <a:custGeom>
                <a:avLst/>
                <a:gdLst/>
                <a:ahLst/>
                <a:cxnLst/>
                <a:rect l="l" t="t" r="r" b="b"/>
                <a:pathLst>
                  <a:path w="4225" h="1588" extrusionOk="0">
                    <a:moveTo>
                      <a:pt x="2895" y="0"/>
                    </a:moveTo>
                    <a:cubicBezTo>
                      <a:pt x="2855" y="0"/>
                      <a:pt x="2815" y="1"/>
                      <a:pt x="2775" y="2"/>
                    </a:cubicBezTo>
                    <a:cubicBezTo>
                      <a:pt x="2060" y="14"/>
                      <a:pt x="1370" y="133"/>
                      <a:pt x="691" y="275"/>
                    </a:cubicBezTo>
                    <a:cubicBezTo>
                      <a:pt x="298" y="359"/>
                      <a:pt x="0" y="573"/>
                      <a:pt x="36" y="1014"/>
                    </a:cubicBezTo>
                    <a:cubicBezTo>
                      <a:pt x="80" y="1444"/>
                      <a:pt x="380" y="1588"/>
                      <a:pt x="745" y="1588"/>
                    </a:cubicBezTo>
                    <a:cubicBezTo>
                      <a:pt x="774" y="1588"/>
                      <a:pt x="804" y="1587"/>
                      <a:pt x="834" y="1585"/>
                    </a:cubicBezTo>
                    <a:cubicBezTo>
                      <a:pt x="1524" y="1538"/>
                      <a:pt x="2227" y="1526"/>
                      <a:pt x="2929" y="1407"/>
                    </a:cubicBezTo>
                    <a:cubicBezTo>
                      <a:pt x="3417" y="1323"/>
                      <a:pt x="4084" y="1383"/>
                      <a:pt x="4179" y="668"/>
                    </a:cubicBezTo>
                    <a:cubicBezTo>
                      <a:pt x="4225" y="237"/>
                      <a:pt x="3717" y="0"/>
                      <a:pt x="28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72" name="Google Shape;1772;p36"/>
              <p:cNvSpPr/>
              <p:nvPr/>
            </p:nvSpPr>
            <p:spPr>
              <a:xfrm>
                <a:off x="3565900" y="3912625"/>
                <a:ext cx="93800" cy="53200"/>
              </a:xfrm>
              <a:custGeom>
                <a:avLst/>
                <a:gdLst/>
                <a:ahLst/>
                <a:cxnLst/>
                <a:rect l="l" t="t" r="r" b="b"/>
                <a:pathLst>
                  <a:path w="3752" h="2128" extrusionOk="0">
                    <a:moveTo>
                      <a:pt x="3015" y="1"/>
                    </a:moveTo>
                    <a:cubicBezTo>
                      <a:pt x="2899" y="1"/>
                      <a:pt x="2779" y="26"/>
                      <a:pt x="2668" y="68"/>
                    </a:cubicBezTo>
                    <a:cubicBezTo>
                      <a:pt x="1918" y="353"/>
                      <a:pt x="1180" y="663"/>
                      <a:pt x="430" y="996"/>
                    </a:cubicBezTo>
                    <a:cubicBezTo>
                      <a:pt x="156" y="1115"/>
                      <a:pt x="1" y="1365"/>
                      <a:pt x="108" y="1675"/>
                    </a:cubicBezTo>
                    <a:cubicBezTo>
                      <a:pt x="215" y="1973"/>
                      <a:pt x="453" y="2092"/>
                      <a:pt x="775" y="2127"/>
                    </a:cubicBezTo>
                    <a:cubicBezTo>
                      <a:pt x="1608" y="1913"/>
                      <a:pt x="2430" y="1603"/>
                      <a:pt x="3192" y="1187"/>
                    </a:cubicBezTo>
                    <a:cubicBezTo>
                      <a:pt x="3489" y="1020"/>
                      <a:pt x="3751" y="734"/>
                      <a:pt x="3561" y="341"/>
                    </a:cubicBezTo>
                    <a:cubicBezTo>
                      <a:pt x="3444" y="92"/>
                      <a:pt x="3235" y="1"/>
                      <a:pt x="3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73" name="Google Shape;1773;p36"/>
              <p:cNvSpPr/>
              <p:nvPr/>
            </p:nvSpPr>
            <p:spPr>
              <a:xfrm>
                <a:off x="3627225" y="4007950"/>
                <a:ext cx="81000" cy="68500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2740" extrusionOk="0">
                    <a:moveTo>
                      <a:pt x="2523" y="1"/>
                    </a:moveTo>
                    <a:cubicBezTo>
                      <a:pt x="2343" y="1"/>
                      <a:pt x="2165" y="93"/>
                      <a:pt x="2013" y="219"/>
                    </a:cubicBezTo>
                    <a:cubicBezTo>
                      <a:pt x="1406" y="719"/>
                      <a:pt x="822" y="1279"/>
                      <a:pt x="239" y="1815"/>
                    </a:cubicBezTo>
                    <a:cubicBezTo>
                      <a:pt x="48" y="1993"/>
                      <a:pt x="1" y="2231"/>
                      <a:pt x="143" y="2470"/>
                    </a:cubicBezTo>
                    <a:cubicBezTo>
                      <a:pt x="225" y="2652"/>
                      <a:pt x="383" y="2740"/>
                      <a:pt x="649" y="2740"/>
                    </a:cubicBezTo>
                    <a:cubicBezTo>
                      <a:pt x="695" y="2740"/>
                      <a:pt x="745" y="2737"/>
                      <a:pt x="798" y="2732"/>
                    </a:cubicBezTo>
                    <a:cubicBezTo>
                      <a:pt x="1536" y="2422"/>
                      <a:pt x="2251" y="1839"/>
                      <a:pt x="2858" y="1124"/>
                    </a:cubicBezTo>
                    <a:cubicBezTo>
                      <a:pt x="3084" y="862"/>
                      <a:pt x="3239" y="517"/>
                      <a:pt x="2941" y="207"/>
                    </a:cubicBezTo>
                    <a:cubicBezTo>
                      <a:pt x="2809" y="60"/>
                      <a:pt x="2666" y="1"/>
                      <a:pt x="25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1774" name="Google Shape;1774;p36"/>
          <p:cNvSpPr/>
          <p:nvPr/>
        </p:nvSpPr>
        <p:spPr>
          <a:xfrm rot="454880">
            <a:off x="7912277" y="3121745"/>
            <a:ext cx="856293" cy="798084"/>
          </a:xfrm>
          <a:custGeom>
            <a:avLst/>
            <a:gdLst/>
            <a:ahLst/>
            <a:cxnLst/>
            <a:rect l="l" t="t" r="r" b="b"/>
            <a:pathLst>
              <a:path w="19742" h="18400" extrusionOk="0">
                <a:moveTo>
                  <a:pt x="5736" y="0"/>
                </a:moveTo>
                <a:cubicBezTo>
                  <a:pt x="4359" y="0"/>
                  <a:pt x="3187" y="683"/>
                  <a:pt x="2180" y="1661"/>
                </a:cubicBezTo>
                <a:cubicBezTo>
                  <a:pt x="203" y="3543"/>
                  <a:pt x="1" y="5972"/>
                  <a:pt x="358" y="8508"/>
                </a:cubicBezTo>
                <a:cubicBezTo>
                  <a:pt x="882" y="12139"/>
                  <a:pt x="2977" y="14937"/>
                  <a:pt x="5287" y="17580"/>
                </a:cubicBezTo>
                <a:cubicBezTo>
                  <a:pt x="5756" y="18132"/>
                  <a:pt x="6353" y="18400"/>
                  <a:pt x="7067" y="18400"/>
                </a:cubicBezTo>
                <a:cubicBezTo>
                  <a:pt x="7277" y="18400"/>
                  <a:pt x="7498" y="18376"/>
                  <a:pt x="7728" y="18330"/>
                </a:cubicBezTo>
                <a:cubicBezTo>
                  <a:pt x="10621" y="17711"/>
                  <a:pt x="13157" y="16461"/>
                  <a:pt x="15384" y="14544"/>
                </a:cubicBezTo>
                <a:cubicBezTo>
                  <a:pt x="17312" y="12865"/>
                  <a:pt x="18908" y="10913"/>
                  <a:pt x="19408" y="8305"/>
                </a:cubicBezTo>
                <a:cubicBezTo>
                  <a:pt x="19741" y="6579"/>
                  <a:pt x="19432" y="4959"/>
                  <a:pt x="18039" y="3757"/>
                </a:cubicBezTo>
                <a:cubicBezTo>
                  <a:pt x="17224" y="3040"/>
                  <a:pt x="16337" y="2742"/>
                  <a:pt x="15409" y="2742"/>
                </a:cubicBezTo>
                <a:cubicBezTo>
                  <a:pt x="14750" y="2742"/>
                  <a:pt x="14071" y="2893"/>
                  <a:pt x="13383" y="3150"/>
                </a:cubicBezTo>
                <a:cubicBezTo>
                  <a:pt x="12312" y="3543"/>
                  <a:pt x="11467" y="4257"/>
                  <a:pt x="10645" y="5210"/>
                </a:cubicBezTo>
                <a:cubicBezTo>
                  <a:pt x="10443" y="4340"/>
                  <a:pt x="10264" y="3543"/>
                  <a:pt x="9966" y="2828"/>
                </a:cubicBezTo>
                <a:cubicBezTo>
                  <a:pt x="9323" y="1340"/>
                  <a:pt x="8180" y="411"/>
                  <a:pt x="6609" y="90"/>
                </a:cubicBezTo>
                <a:cubicBezTo>
                  <a:pt x="6309" y="29"/>
                  <a:pt x="6018" y="0"/>
                  <a:pt x="57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5" name="Google Shape;1775;p36"/>
          <p:cNvSpPr/>
          <p:nvPr/>
        </p:nvSpPr>
        <p:spPr>
          <a:xfrm rot="6459919">
            <a:off x="2761327" y="300177"/>
            <a:ext cx="460548" cy="317938"/>
          </a:xfrm>
          <a:custGeom>
            <a:avLst/>
            <a:gdLst/>
            <a:ahLst/>
            <a:cxnLst/>
            <a:rect l="l" t="t" r="r" b="b"/>
            <a:pathLst>
              <a:path w="5419" h="3741" extrusionOk="0">
                <a:moveTo>
                  <a:pt x="1180" y="1"/>
                </a:moveTo>
                <a:cubicBezTo>
                  <a:pt x="490" y="1"/>
                  <a:pt x="0" y="132"/>
                  <a:pt x="0" y="132"/>
                </a:cubicBezTo>
                <a:cubicBezTo>
                  <a:pt x="540" y="3324"/>
                  <a:pt x="3257" y="3740"/>
                  <a:pt x="4624" y="3740"/>
                </a:cubicBezTo>
                <a:cubicBezTo>
                  <a:pt x="5105" y="3740"/>
                  <a:pt x="5418" y="3689"/>
                  <a:pt x="5410" y="3689"/>
                </a:cubicBezTo>
                <a:cubicBezTo>
                  <a:pt x="4742" y="527"/>
                  <a:pt x="2560" y="1"/>
                  <a:pt x="118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6" name="Google Shape;1776;p36"/>
          <p:cNvSpPr/>
          <p:nvPr/>
        </p:nvSpPr>
        <p:spPr>
          <a:xfrm rot="3148161">
            <a:off x="679744" y="2371313"/>
            <a:ext cx="735671" cy="648835"/>
          </a:xfrm>
          <a:custGeom>
            <a:avLst/>
            <a:gdLst/>
            <a:ahLst/>
            <a:cxnLst/>
            <a:rect l="l" t="t" r="r" b="b"/>
            <a:pathLst>
              <a:path w="6903" h="6088" extrusionOk="0">
                <a:moveTo>
                  <a:pt x="2615" y="0"/>
                </a:moveTo>
                <a:cubicBezTo>
                  <a:pt x="2546" y="0"/>
                  <a:pt x="2475" y="9"/>
                  <a:pt x="2402" y="27"/>
                </a:cubicBezTo>
                <a:cubicBezTo>
                  <a:pt x="1946" y="179"/>
                  <a:pt x="1672" y="787"/>
                  <a:pt x="1794" y="1395"/>
                </a:cubicBezTo>
                <a:cubicBezTo>
                  <a:pt x="1855" y="1759"/>
                  <a:pt x="2159" y="2185"/>
                  <a:pt x="2402" y="2337"/>
                </a:cubicBezTo>
                <a:cubicBezTo>
                  <a:pt x="2203" y="2223"/>
                  <a:pt x="1792" y="2030"/>
                  <a:pt x="1416" y="2030"/>
                </a:cubicBezTo>
                <a:cubicBezTo>
                  <a:pt x="1390" y="2030"/>
                  <a:pt x="1364" y="2031"/>
                  <a:pt x="1338" y="2033"/>
                </a:cubicBezTo>
                <a:cubicBezTo>
                  <a:pt x="426" y="2094"/>
                  <a:pt x="1" y="2611"/>
                  <a:pt x="31" y="3127"/>
                </a:cubicBezTo>
                <a:cubicBezTo>
                  <a:pt x="58" y="3614"/>
                  <a:pt x="519" y="3836"/>
                  <a:pt x="1070" y="3836"/>
                </a:cubicBezTo>
                <a:cubicBezTo>
                  <a:pt x="1138" y="3836"/>
                  <a:pt x="1207" y="3833"/>
                  <a:pt x="1277" y="3826"/>
                </a:cubicBezTo>
                <a:cubicBezTo>
                  <a:pt x="1672" y="3766"/>
                  <a:pt x="2128" y="3583"/>
                  <a:pt x="2432" y="3522"/>
                </a:cubicBezTo>
                <a:lnTo>
                  <a:pt x="2432" y="3522"/>
                </a:lnTo>
                <a:cubicBezTo>
                  <a:pt x="2311" y="3614"/>
                  <a:pt x="1946" y="3887"/>
                  <a:pt x="1733" y="4222"/>
                </a:cubicBezTo>
                <a:cubicBezTo>
                  <a:pt x="1399" y="4829"/>
                  <a:pt x="1368" y="5620"/>
                  <a:pt x="2189" y="6015"/>
                </a:cubicBezTo>
                <a:cubicBezTo>
                  <a:pt x="2288" y="6064"/>
                  <a:pt x="2386" y="6087"/>
                  <a:pt x="2482" y="6087"/>
                </a:cubicBezTo>
                <a:cubicBezTo>
                  <a:pt x="2914" y="6087"/>
                  <a:pt x="3291" y="5626"/>
                  <a:pt x="3466" y="5103"/>
                </a:cubicBezTo>
                <a:cubicBezTo>
                  <a:pt x="3648" y="4617"/>
                  <a:pt x="3557" y="4009"/>
                  <a:pt x="3466" y="3826"/>
                </a:cubicBezTo>
                <a:lnTo>
                  <a:pt x="3466" y="3826"/>
                </a:lnTo>
                <a:cubicBezTo>
                  <a:pt x="3618" y="4039"/>
                  <a:pt x="3830" y="4738"/>
                  <a:pt x="4256" y="5133"/>
                </a:cubicBezTo>
                <a:cubicBezTo>
                  <a:pt x="4453" y="5347"/>
                  <a:pt x="4720" y="5489"/>
                  <a:pt x="5016" y="5489"/>
                </a:cubicBezTo>
                <a:cubicBezTo>
                  <a:pt x="5268" y="5489"/>
                  <a:pt x="5540" y="5385"/>
                  <a:pt x="5806" y="5133"/>
                </a:cubicBezTo>
                <a:cubicBezTo>
                  <a:pt x="6262" y="4738"/>
                  <a:pt x="5958" y="4039"/>
                  <a:pt x="5472" y="3674"/>
                </a:cubicBezTo>
                <a:cubicBezTo>
                  <a:pt x="5069" y="3329"/>
                  <a:pt x="4503" y="3256"/>
                  <a:pt x="4263" y="3224"/>
                </a:cubicBezTo>
                <a:lnTo>
                  <a:pt x="4263" y="3224"/>
                </a:lnTo>
                <a:cubicBezTo>
                  <a:pt x="4589" y="3216"/>
                  <a:pt x="6902" y="2727"/>
                  <a:pt x="6049" y="1334"/>
                </a:cubicBezTo>
                <a:cubicBezTo>
                  <a:pt x="5875" y="1064"/>
                  <a:pt x="5601" y="959"/>
                  <a:pt x="5301" y="959"/>
                </a:cubicBezTo>
                <a:cubicBezTo>
                  <a:pt x="4619" y="959"/>
                  <a:pt x="3801" y="1504"/>
                  <a:pt x="3713" y="1895"/>
                </a:cubicBezTo>
                <a:lnTo>
                  <a:pt x="3713" y="1895"/>
                </a:lnTo>
                <a:cubicBezTo>
                  <a:pt x="3730" y="1658"/>
                  <a:pt x="3783" y="1340"/>
                  <a:pt x="3678" y="1000"/>
                </a:cubicBezTo>
                <a:cubicBezTo>
                  <a:pt x="3518" y="465"/>
                  <a:pt x="3122" y="0"/>
                  <a:pt x="26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7" name="Google Shape;1777;p36"/>
          <p:cNvSpPr/>
          <p:nvPr/>
        </p:nvSpPr>
        <p:spPr>
          <a:xfrm rot="1131169">
            <a:off x="6202602" y="4372027"/>
            <a:ext cx="460544" cy="317936"/>
          </a:xfrm>
          <a:custGeom>
            <a:avLst/>
            <a:gdLst/>
            <a:ahLst/>
            <a:cxnLst/>
            <a:rect l="l" t="t" r="r" b="b"/>
            <a:pathLst>
              <a:path w="5419" h="3741" extrusionOk="0">
                <a:moveTo>
                  <a:pt x="1180" y="1"/>
                </a:moveTo>
                <a:cubicBezTo>
                  <a:pt x="490" y="1"/>
                  <a:pt x="0" y="132"/>
                  <a:pt x="0" y="132"/>
                </a:cubicBezTo>
                <a:cubicBezTo>
                  <a:pt x="540" y="3324"/>
                  <a:pt x="3257" y="3740"/>
                  <a:pt x="4624" y="3740"/>
                </a:cubicBezTo>
                <a:cubicBezTo>
                  <a:pt x="5105" y="3740"/>
                  <a:pt x="5418" y="3689"/>
                  <a:pt x="5410" y="3689"/>
                </a:cubicBezTo>
                <a:cubicBezTo>
                  <a:pt x="4742" y="527"/>
                  <a:pt x="2560" y="1"/>
                  <a:pt x="118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8" name="Google Shape;1778;p36"/>
          <p:cNvSpPr/>
          <p:nvPr/>
        </p:nvSpPr>
        <p:spPr>
          <a:xfrm rot="3148161">
            <a:off x="7923019" y="329063"/>
            <a:ext cx="735671" cy="648835"/>
          </a:xfrm>
          <a:custGeom>
            <a:avLst/>
            <a:gdLst/>
            <a:ahLst/>
            <a:cxnLst/>
            <a:rect l="l" t="t" r="r" b="b"/>
            <a:pathLst>
              <a:path w="6903" h="6088" extrusionOk="0">
                <a:moveTo>
                  <a:pt x="2615" y="0"/>
                </a:moveTo>
                <a:cubicBezTo>
                  <a:pt x="2546" y="0"/>
                  <a:pt x="2475" y="9"/>
                  <a:pt x="2402" y="27"/>
                </a:cubicBezTo>
                <a:cubicBezTo>
                  <a:pt x="1946" y="179"/>
                  <a:pt x="1672" y="787"/>
                  <a:pt x="1794" y="1395"/>
                </a:cubicBezTo>
                <a:cubicBezTo>
                  <a:pt x="1855" y="1759"/>
                  <a:pt x="2159" y="2185"/>
                  <a:pt x="2402" y="2337"/>
                </a:cubicBezTo>
                <a:cubicBezTo>
                  <a:pt x="2203" y="2223"/>
                  <a:pt x="1792" y="2030"/>
                  <a:pt x="1416" y="2030"/>
                </a:cubicBezTo>
                <a:cubicBezTo>
                  <a:pt x="1390" y="2030"/>
                  <a:pt x="1364" y="2031"/>
                  <a:pt x="1338" y="2033"/>
                </a:cubicBezTo>
                <a:cubicBezTo>
                  <a:pt x="426" y="2094"/>
                  <a:pt x="1" y="2611"/>
                  <a:pt x="31" y="3127"/>
                </a:cubicBezTo>
                <a:cubicBezTo>
                  <a:pt x="58" y="3614"/>
                  <a:pt x="519" y="3836"/>
                  <a:pt x="1070" y="3836"/>
                </a:cubicBezTo>
                <a:cubicBezTo>
                  <a:pt x="1138" y="3836"/>
                  <a:pt x="1207" y="3833"/>
                  <a:pt x="1277" y="3826"/>
                </a:cubicBezTo>
                <a:cubicBezTo>
                  <a:pt x="1672" y="3766"/>
                  <a:pt x="2128" y="3583"/>
                  <a:pt x="2432" y="3522"/>
                </a:cubicBezTo>
                <a:lnTo>
                  <a:pt x="2432" y="3522"/>
                </a:lnTo>
                <a:cubicBezTo>
                  <a:pt x="2311" y="3614"/>
                  <a:pt x="1946" y="3887"/>
                  <a:pt x="1733" y="4222"/>
                </a:cubicBezTo>
                <a:cubicBezTo>
                  <a:pt x="1399" y="4829"/>
                  <a:pt x="1368" y="5620"/>
                  <a:pt x="2189" y="6015"/>
                </a:cubicBezTo>
                <a:cubicBezTo>
                  <a:pt x="2288" y="6064"/>
                  <a:pt x="2386" y="6087"/>
                  <a:pt x="2482" y="6087"/>
                </a:cubicBezTo>
                <a:cubicBezTo>
                  <a:pt x="2914" y="6087"/>
                  <a:pt x="3291" y="5626"/>
                  <a:pt x="3466" y="5103"/>
                </a:cubicBezTo>
                <a:cubicBezTo>
                  <a:pt x="3648" y="4617"/>
                  <a:pt x="3557" y="4009"/>
                  <a:pt x="3466" y="3826"/>
                </a:cubicBezTo>
                <a:lnTo>
                  <a:pt x="3466" y="3826"/>
                </a:lnTo>
                <a:cubicBezTo>
                  <a:pt x="3618" y="4039"/>
                  <a:pt x="3830" y="4738"/>
                  <a:pt x="4256" y="5133"/>
                </a:cubicBezTo>
                <a:cubicBezTo>
                  <a:pt x="4453" y="5347"/>
                  <a:pt x="4720" y="5489"/>
                  <a:pt x="5016" y="5489"/>
                </a:cubicBezTo>
                <a:cubicBezTo>
                  <a:pt x="5268" y="5489"/>
                  <a:pt x="5540" y="5385"/>
                  <a:pt x="5806" y="5133"/>
                </a:cubicBezTo>
                <a:cubicBezTo>
                  <a:pt x="6262" y="4738"/>
                  <a:pt x="5958" y="4039"/>
                  <a:pt x="5472" y="3674"/>
                </a:cubicBezTo>
                <a:cubicBezTo>
                  <a:pt x="5069" y="3329"/>
                  <a:pt x="4503" y="3256"/>
                  <a:pt x="4263" y="3224"/>
                </a:cubicBezTo>
                <a:lnTo>
                  <a:pt x="4263" y="3224"/>
                </a:lnTo>
                <a:cubicBezTo>
                  <a:pt x="4589" y="3216"/>
                  <a:pt x="6902" y="2727"/>
                  <a:pt x="6049" y="1334"/>
                </a:cubicBezTo>
                <a:cubicBezTo>
                  <a:pt x="5875" y="1064"/>
                  <a:pt x="5601" y="959"/>
                  <a:pt x="5301" y="959"/>
                </a:cubicBezTo>
                <a:cubicBezTo>
                  <a:pt x="4619" y="959"/>
                  <a:pt x="3801" y="1504"/>
                  <a:pt x="3713" y="1895"/>
                </a:cubicBezTo>
                <a:lnTo>
                  <a:pt x="3713" y="1895"/>
                </a:lnTo>
                <a:cubicBezTo>
                  <a:pt x="3730" y="1658"/>
                  <a:pt x="3783" y="1340"/>
                  <a:pt x="3678" y="1000"/>
                </a:cubicBezTo>
                <a:cubicBezTo>
                  <a:pt x="3518" y="465"/>
                  <a:pt x="3122" y="0"/>
                  <a:pt x="26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916935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1B19C9-81F0-B6C0-1A4A-7370F1D2D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2FBF64-0063-3249-E02E-66BDD95A5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70EACF-2DBD-B15F-E2AA-85CA56511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4BE7-BF26-48D4-829E-DFB23694F1E2}" type="datetime1">
              <a:rPr lang="fr-CA" smtClean="0"/>
              <a:t>2023-06-07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B580AC-3F84-9A85-5A32-6CDA4147B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ECB5AE-9973-A814-EBF4-688554AF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D1F4D-9D08-4751-A79D-27A35F15D94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8883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720000" y="1233175"/>
            <a:ext cx="35907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ubTitle" idx="1"/>
          </p:nvPr>
        </p:nvSpPr>
        <p:spPr>
          <a:xfrm>
            <a:off x="720000" y="2803075"/>
            <a:ext cx="35907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845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0" name="Google Shape;1400;p29"/>
          <p:cNvGrpSpPr/>
          <p:nvPr/>
        </p:nvGrpSpPr>
        <p:grpSpPr>
          <a:xfrm>
            <a:off x="22" y="4384923"/>
            <a:ext cx="9143895" cy="758578"/>
            <a:chOff x="21" y="4384972"/>
            <a:chExt cx="9143895" cy="758578"/>
          </a:xfrm>
        </p:grpSpPr>
        <p:sp>
          <p:nvSpPr>
            <p:cNvPr id="1401" name="Google Shape;1401;p29"/>
            <p:cNvSpPr/>
            <p:nvPr/>
          </p:nvSpPr>
          <p:spPr>
            <a:xfrm>
              <a:off x="21" y="4384986"/>
              <a:ext cx="9143895" cy="11781"/>
            </a:xfrm>
            <a:custGeom>
              <a:avLst/>
              <a:gdLst/>
              <a:ahLst/>
              <a:cxnLst/>
              <a:rect l="l" t="t" r="r" b="b"/>
              <a:pathLst>
                <a:path w="286418" h="370" extrusionOk="0">
                  <a:moveTo>
                    <a:pt x="71664" y="1"/>
                  </a:moveTo>
                  <a:lnTo>
                    <a:pt x="108" y="72"/>
                  </a:lnTo>
                  <a:cubicBezTo>
                    <a:pt x="48" y="72"/>
                    <a:pt x="1" y="120"/>
                    <a:pt x="1" y="167"/>
                  </a:cubicBezTo>
                  <a:cubicBezTo>
                    <a:pt x="1" y="239"/>
                    <a:pt x="48" y="274"/>
                    <a:pt x="108" y="274"/>
                  </a:cubicBezTo>
                  <a:lnTo>
                    <a:pt x="17979" y="322"/>
                  </a:lnTo>
                  <a:lnTo>
                    <a:pt x="35862" y="334"/>
                  </a:lnTo>
                  <a:lnTo>
                    <a:pt x="71641" y="370"/>
                  </a:lnTo>
                  <a:lnTo>
                    <a:pt x="143197" y="310"/>
                  </a:lnTo>
                  <a:lnTo>
                    <a:pt x="178975" y="274"/>
                  </a:lnTo>
                  <a:lnTo>
                    <a:pt x="214754" y="274"/>
                  </a:lnTo>
                  <a:lnTo>
                    <a:pt x="286310" y="298"/>
                  </a:lnTo>
                  <a:cubicBezTo>
                    <a:pt x="286370" y="298"/>
                    <a:pt x="286417" y="251"/>
                    <a:pt x="286417" y="191"/>
                  </a:cubicBezTo>
                  <a:cubicBezTo>
                    <a:pt x="286417" y="132"/>
                    <a:pt x="286370" y="84"/>
                    <a:pt x="286310" y="84"/>
                  </a:cubicBezTo>
                  <a:lnTo>
                    <a:pt x="143221" y="12"/>
                  </a:lnTo>
                  <a:lnTo>
                    <a:pt x="71664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2" name="Google Shape;1402;p29"/>
            <p:cNvSpPr/>
            <p:nvPr/>
          </p:nvSpPr>
          <p:spPr>
            <a:xfrm>
              <a:off x="21" y="4750827"/>
              <a:ext cx="9143895" cy="11781"/>
            </a:xfrm>
            <a:custGeom>
              <a:avLst/>
              <a:gdLst/>
              <a:ahLst/>
              <a:cxnLst/>
              <a:rect l="l" t="t" r="r" b="b"/>
              <a:pathLst>
                <a:path w="286418" h="370" extrusionOk="0">
                  <a:moveTo>
                    <a:pt x="71664" y="0"/>
                  </a:moveTo>
                  <a:lnTo>
                    <a:pt x="108" y="72"/>
                  </a:lnTo>
                  <a:cubicBezTo>
                    <a:pt x="48" y="72"/>
                    <a:pt x="1" y="119"/>
                    <a:pt x="1" y="179"/>
                  </a:cubicBezTo>
                  <a:cubicBezTo>
                    <a:pt x="1" y="238"/>
                    <a:pt x="48" y="274"/>
                    <a:pt x="108" y="274"/>
                  </a:cubicBezTo>
                  <a:lnTo>
                    <a:pt x="17979" y="322"/>
                  </a:lnTo>
                  <a:lnTo>
                    <a:pt x="35862" y="333"/>
                  </a:lnTo>
                  <a:lnTo>
                    <a:pt x="71641" y="369"/>
                  </a:lnTo>
                  <a:lnTo>
                    <a:pt x="143197" y="310"/>
                  </a:lnTo>
                  <a:lnTo>
                    <a:pt x="178975" y="274"/>
                  </a:lnTo>
                  <a:lnTo>
                    <a:pt x="214754" y="274"/>
                  </a:lnTo>
                  <a:lnTo>
                    <a:pt x="286310" y="298"/>
                  </a:lnTo>
                  <a:cubicBezTo>
                    <a:pt x="286370" y="298"/>
                    <a:pt x="286417" y="250"/>
                    <a:pt x="286417" y="191"/>
                  </a:cubicBezTo>
                  <a:cubicBezTo>
                    <a:pt x="286417" y="131"/>
                    <a:pt x="286370" y="83"/>
                    <a:pt x="286310" y="83"/>
                  </a:cubicBezTo>
                  <a:lnTo>
                    <a:pt x="143221" y="12"/>
                  </a:lnTo>
                  <a:lnTo>
                    <a:pt x="71664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3" name="Google Shape;1403;p29"/>
            <p:cNvSpPr/>
            <p:nvPr/>
          </p:nvSpPr>
          <p:spPr>
            <a:xfrm>
              <a:off x="21" y="5116637"/>
              <a:ext cx="9143895" cy="11781"/>
            </a:xfrm>
            <a:custGeom>
              <a:avLst/>
              <a:gdLst/>
              <a:ahLst/>
              <a:cxnLst/>
              <a:rect l="l" t="t" r="r" b="b"/>
              <a:pathLst>
                <a:path w="286418" h="370" extrusionOk="0">
                  <a:moveTo>
                    <a:pt x="71664" y="1"/>
                  </a:moveTo>
                  <a:lnTo>
                    <a:pt x="108" y="72"/>
                  </a:lnTo>
                  <a:cubicBezTo>
                    <a:pt x="48" y="72"/>
                    <a:pt x="1" y="108"/>
                    <a:pt x="1" y="179"/>
                  </a:cubicBezTo>
                  <a:cubicBezTo>
                    <a:pt x="1" y="239"/>
                    <a:pt x="48" y="274"/>
                    <a:pt x="108" y="274"/>
                  </a:cubicBezTo>
                  <a:lnTo>
                    <a:pt x="17979" y="322"/>
                  </a:lnTo>
                  <a:lnTo>
                    <a:pt x="35862" y="334"/>
                  </a:lnTo>
                  <a:lnTo>
                    <a:pt x="71641" y="370"/>
                  </a:lnTo>
                  <a:lnTo>
                    <a:pt x="143197" y="310"/>
                  </a:lnTo>
                  <a:lnTo>
                    <a:pt x="178975" y="274"/>
                  </a:lnTo>
                  <a:lnTo>
                    <a:pt x="214754" y="274"/>
                  </a:lnTo>
                  <a:lnTo>
                    <a:pt x="286310" y="298"/>
                  </a:lnTo>
                  <a:cubicBezTo>
                    <a:pt x="286370" y="298"/>
                    <a:pt x="286417" y="251"/>
                    <a:pt x="286417" y="191"/>
                  </a:cubicBezTo>
                  <a:cubicBezTo>
                    <a:pt x="286417" y="132"/>
                    <a:pt x="286370" y="84"/>
                    <a:pt x="286310" y="84"/>
                  </a:cubicBezTo>
                  <a:lnTo>
                    <a:pt x="143221" y="12"/>
                  </a:lnTo>
                  <a:lnTo>
                    <a:pt x="71664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4" name="Google Shape;1404;p29"/>
            <p:cNvSpPr/>
            <p:nvPr/>
          </p:nvSpPr>
          <p:spPr>
            <a:xfrm>
              <a:off x="7785378" y="4384972"/>
              <a:ext cx="8779" cy="758278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43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24" y="7334"/>
                  </a:lnTo>
                  <a:lnTo>
                    <a:pt x="0" y="14585"/>
                  </a:lnTo>
                  <a:lnTo>
                    <a:pt x="48" y="29075"/>
                  </a:lnTo>
                  <a:lnTo>
                    <a:pt x="84" y="36326"/>
                  </a:lnTo>
                  <a:lnTo>
                    <a:pt x="84" y="43577"/>
                  </a:lnTo>
                  <a:lnTo>
                    <a:pt x="84" y="58067"/>
                  </a:lnTo>
                  <a:cubicBezTo>
                    <a:pt x="84" y="58114"/>
                    <a:pt x="108" y="58138"/>
                    <a:pt x="155" y="58138"/>
                  </a:cubicBezTo>
                  <a:cubicBezTo>
                    <a:pt x="203" y="58138"/>
                    <a:pt x="227" y="58114"/>
                    <a:pt x="227" y="58067"/>
                  </a:cubicBezTo>
                  <a:lnTo>
                    <a:pt x="274" y="29075"/>
                  </a:lnTo>
                  <a:lnTo>
                    <a:pt x="274" y="14585"/>
                  </a:lnTo>
                  <a:lnTo>
                    <a:pt x="215" y="83"/>
                  </a:lnTo>
                  <a:cubicBezTo>
                    <a:pt x="215" y="60"/>
                    <a:pt x="179" y="12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5" name="Google Shape;1405;p29"/>
            <p:cNvSpPr/>
            <p:nvPr/>
          </p:nvSpPr>
          <p:spPr>
            <a:xfrm>
              <a:off x="7428073" y="4384972"/>
              <a:ext cx="8779" cy="758278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43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24" y="7334"/>
                  </a:lnTo>
                  <a:lnTo>
                    <a:pt x="1" y="14585"/>
                  </a:lnTo>
                  <a:lnTo>
                    <a:pt x="48" y="29075"/>
                  </a:lnTo>
                  <a:lnTo>
                    <a:pt x="84" y="36326"/>
                  </a:lnTo>
                  <a:lnTo>
                    <a:pt x="84" y="43577"/>
                  </a:lnTo>
                  <a:lnTo>
                    <a:pt x="84" y="58067"/>
                  </a:lnTo>
                  <a:cubicBezTo>
                    <a:pt x="84" y="58114"/>
                    <a:pt x="108" y="58138"/>
                    <a:pt x="155" y="58138"/>
                  </a:cubicBezTo>
                  <a:cubicBezTo>
                    <a:pt x="203" y="58138"/>
                    <a:pt x="227" y="58114"/>
                    <a:pt x="227" y="58067"/>
                  </a:cubicBezTo>
                  <a:lnTo>
                    <a:pt x="274" y="29075"/>
                  </a:lnTo>
                  <a:lnTo>
                    <a:pt x="274" y="14585"/>
                  </a:lnTo>
                  <a:lnTo>
                    <a:pt x="215" y="83"/>
                  </a:lnTo>
                  <a:cubicBezTo>
                    <a:pt x="215" y="60"/>
                    <a:pt x="179" y="12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6" name="Google Shape;1406;p29"/>
            <p:cNvSpPr/>
            <p:nvPr/>
          </p:nvSpPr>
          <p:spPr>
            <a:xfrm>
              <a:off x="7070768" y="4385116"/>
              <a:ext cx="9162" cy="758434"/>
            </a:xfrm>
            <a:custGeom>
              <a:avLst/>
              <a:gdLst/>
              <a:ahLst/>
              <a:cxnLst/>
              <a:rect l="l" t="t" r="r" b="b"/>
              <a:pathLst>
                <a:path w="287" h="58151" extrusionOk="0">
                  <a:moveTo>
                    <a:pt x="144" y="1"/>
                  </a:moveTo>
                  <a:cubicBezTo>
                    <a:pt x="96" y="1"/>
                    <a:pt x="60" y="37"/>
                    <a:pt x="60" y="72"/>
                  </a:cubicBezTo>
                  <a:lnTo>
                    <a:pt x="36" y="3704"/>
                  </a:lnTo>
                  <a:lnTo>
                    <a:pt x="25" y="7335"/>
                  </a:lnTo>
                  <a:lnTo>
                    <a:pt x="1" y="14586"/>
                  </a:lnTo>
                  <a:lnTo>
                    <a:pt x="48" y="29088"/>
                  </a:lnTo>
                  <a:lnTo>
                    <a:pt x="84" y="36327"/>
                  </a:lnTo>
                  <a:lnTo>
                    <a:pt x="84" y="43578"/>
                  </a:lnTo>
                  <a:lnTo>
                    <a:pt x="84" y="58079"/>
                  </a:lnTo>
                  <a:cubicBezTo>
                    <a:pt x="84" y="58115"/>
                    <a:pt x="108" y="58151"/>
                    <a:pt x="155" y="58151"/>
                  </a:cubicBezTo>
                  <a:cubicBezTo>
                    <a:pt x="203" y="58151"/>
                    <a:pt x="227" y="58115"/>
                    <a:pt x="227" y="58079"/>
                  </a:cubicBezTo>
                  <a:lnTo>
                    <a:pt x="286" y="29064"/>
                  </a:lnTo>
                  <a:lnTo>
                    <a:pt x="286" y="14574"/>
                  </a:lnTo>
                  <a:lnTo>
                    <a:pt x="227" y="72"/>
                  </a:lnTo>
                  <a:cubicBezTo>
                    <a:pt x="215" y="49"/>
                    <a:pt x="179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7" name="Google Shape;1407;p29"/>
            <p:cNvSpPr/>
            <p:nvPr/>
          </p:nvSpPr>
          <p:spPr>
            <a:xfrm>
              <a:off x="6714229" y="4384972"/>
              <a:ext cx="8396" cy="758278"/>
            </a:xfrm>
            <a:custGeom>
              <a:avLst/>
              <a:gdLst/>
              <a:ahLst/>
              <a:cxnLst/>
              <a:rect l="l" t="t" r="r" b="b"/>
              <a:pathLst>
                <a:path w="263" h="58139" extrusionOk="0">
                  <a:moveTo>
                    <a:pt x="132" y="0"/>
                  </a:moveTo>
                  <a:cubicBezTo>
                    <a:pt x="84" y="0"/>
                    <a:pt x="60" y="24"/>
                    <a:pt x="60" y="71"/>
                  </a:cubicBezTo>
                  <a:lnTo>
                    <a:pt x="24" y="3703"/>
                  </a:lnTo>
                  <a:lnTo>
                    <a:pt x="13" y="7334"/>
                  </a:lnTo>
                  <a:lnTo>
                    <a:pt x="1" y="14585"/>
                  </a:lnTo>
                  <a:lnTo>
                    <a:pt x="36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96" y="58138"/>
                    <a:pt x="144" y="58138"/>
                  </a:cubicBezTo>
                  <a:cubicBezTo>
                    <a:pt x="191" y="58138"/>
                    <a:pt x="215" y="58114"/>
                    <a:pt x="215" y="58067"/>
                  </a:cubicBezTo>
                  <a:lnTo>
                    <a:pt x="263" y="29075"/>
                  </a:lnTo>
                  <a:lnTo>
                    <a:pt x="263" y="14585"/>
                  </a:lnTo>
                  <a:lnTo>
                    <a:pt x="203" y="83"/>
                  </a:lnTo>
                  <a:cubicBezTo>
                    <a:pt x="203" y="60"/>
                    <a:pt x="155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8" name="Google Shape;1408;p29"/>
            <p:cNvSpPr/>
            <p:nvPr/>
          </p:nvSpPr>
          <p:spPr>
            <a:xfrm>
              <a:off x="6356924" y="4384972"/>
              <a:ext cx="8396" cy="758278"/>
            </a:xfrm>
            <a:custGeom>
              <a:avLst/>
              <a:gdLst/>
              <a:ahLst/>
              <a:cxnLst/>
              <a:rect l="l" t="t" r="r" b="b"/>
              <a:pathLst>
                <a:path w="263" h="58139" extrusionOk="0">
                  <a:moveTo>
                    <a:pt x="132" y="0"/>
                  </a:moveTo>
                  <a:cubicBezTo>
                    <a:pt x="84" y="0"/>
                    <a:pt x="60" y="24"/>
                    <a:pt x="60" y="71"/>
                  </a:cubicBezTo>
                  <a:lnTo>
                    <a:pt x="25" y="3703"/>
                  </a:lnTo>
                  <a:lnTo>
                    <a:pt x="13" y="7334"/>
                  </a:lnTo>
                  <a:lnTo>
                    <a:pt x="1" y="14585"/>
                  </a:lnTo>
                  <a:lnTo>
                    <a:pt x="36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96" y="58138"/>
                    <a:pt x="144" y="58138"/>
                  </a:cubicBezTo>
                  <a:cubicBezTo>
                    <a:pt x="191" y="58138"/>
                    <a:pt x="215" y="58114"/>
                    <a:pt x="215" y="58067"/>
                  </a:cubicBezTo>
                  <a:lnTo>
                    <a:pt x="263" y="29075"/>
                  </a:lnTo>
                  <a:lnTo>
                    <a:pt x="263" y="14585"/>
                  </a:lnTo>
                  <a:lnTo>
                    <a:pt x="203" y="83"/>
                  </a:lnTo>
                  <a:cubicBezTo>
                    <a:pt x="203" y="60"/>
                    <a:pt x="179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9" name="Google Shape;1409;p29"/>
            <p:cNvSpPr/>
            <p:nvPr/>
          </p:nvSpPr>
          <p:spPr>
            <a:xfrm>
              <a:off x="5999619" y="4384972"/>
              <a:ext cx="8396" cy="758278"/>
            </a:xfrm>
            <a:custGeom>
              <a:avLst/>
              <a:gdLst/>
              <a:ahLst/>
              <a:cxnLst/>
              <a:rect l="l" t="t" r="r" b="b"/>
              <a:pathLst>
                <a:path w="263" h="58139" extrusionOk="0">
                  <a:moveTo>
                    <a:pt x="132" y="0"/>
                  </a:moveTo>
                  <a:cubicBezTo>
                    <a:pt x="84" y="0"/>
                    <a:pt x="60" y="24"/>
                    <a:pt x="60" y="71"/>
                  </a:cubicBezTo>
                  <a:lnTo>
                    <a:pt x="25" y="3703"/>
                  </a:lnTo>
                  <a:lnTo>
                    <a:pt x="13" y="7334"/>
                  </a:lnTo>
                  <a:lnTo>
                    <a:pt x="1" y="14585"/>
                  </a:lnTo>
                  <a:lnTo>
                    <a:pt x="37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96" y="58138"/>
                    <a:pt x="144" y="58138"/>
                  </a:cubicBezTo>
                  <a:cubicBezTo>
                    <a:pt x="191" y="58138"/>
                    <a:pt x="215" y="58114"/>
                    <a:pt x="215" y="58067"/>
                  </a:cubicBezTo>
                  <a:lnTo>
                    <a:pt x="263" y="29075"/>
                  </a:lnTo>
                  <a:lnTo>
                    <a:pt x="263" y="14585"/>
                  </a:lnTo>
                  <a:lnTo>
                    <a:pt x="203" y="83"/>
                  </a:lnTo>
                  <a:cubicBezTo>
                    <a:pt x="203" y="60"/>
                    <a:pt x="179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0" name="Google Shape;1410;p29"/>
            <p:cNvSpPr/>
            <p:nvPr/>
          </p:nvSpPr>
          <p:spPr>
            <a:xfrm>
              <a:off x="5642345" y="4384972"/>
              <a:ext cx="8364" cy="758278"/>
            </a:xfrm>
            <a:custGeom>
              <a:avLst/>
              <a:gdLst/>
              <a:ahLst/>
              <a:cxnLst/>
              <a:rect l="l" t="t" r="r" b="b"/>
              <a:pathLst>
                <a:path w="262" h="58139" extrusionOk="0">
                  <a:moveTo>
                    <a:pt x="131" y="0"/>
                  </a:moveTo>
                  <a:cubicBezTo>
                    <a:pt x="83" y="0"/>
                    <a:pt x="60" y="24"/>
                    <a:pt x="60" y="71"/>
                  </a:cubicBezTo>
                  <a:lnTo>
                    <a:pt x="24" y="3703"/>
                  </a:lnTo>
                  <a:lnTo>
                    <a:pt x="12" y="7334"/>
                  </a:lnTo>
                  <a:lnTo>
                    <a:pt x="0" y="14585"/>
                  </a:lnTo>
                  <a:lnTo>
                    <a:pt x="36" y="29075"/>
                  </a:lnTo>
                  <a:lnTo>
                    <a:pt x="71" y="36326"/>
                  </a:lnTo>
                  <a:lnTo>
                    <a:pt x="71" y="43577"/>
                  </a:lnTo>
                  <a:lnTo>
                    <a:pt x="71" y="58067"/>
                  </a:lnTo>
                  <a:cubicBezTo>
                    <a:pt x="71" y="58114"/>
                    <a:pt x="95" y="58138"/>
                    <a:pt x="143" y="58138"/>
                  </a:cubicBezTo>
                  <a:cubicBezTo>
                    <a:pt x="191" y="58138"/>
                    <a:pt x="214" y="58114"/>
                    <a:pt x="214" y="58067"/>
                  </a:cubicBezTo>
                  <a:lnTo>
                    <a:pt x="262" y="29075"/>
                  </a:lnTo>
                  <a:lnTo>
                    <a:pt x="262" y="14585"/>
                  </a:lnTo>
                  <a:lnTo>
                    <a:pt x="202" y="83"/>
                  </a:lnTo>
                  <a:cubicBezTo>
                    <a:pt x="202" y="60"/>
                    <a:pt x="179" y="12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1" name="Google Shape;1411;p29"/>
            <p:cNvSpPr/>
            <p:nvPr/>
          </p:nvSpPr>
          <p:spPr>
            <a:xfrm>
              <a:off x="8851196" y="4384972"/>
              <a:ext cx="8779" cy="758278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32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12" y="7334"/>
                  </a:lnTo>
                  <a:lnTo>
                    <a:pt x="1" y="14585"/>
                  </a:lnTo>
                  <a:lnTo>
                    <a:pt x="48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108" y="58138"/>
                    <a:pt x="155" y="58138"/>
                  </a:cubicBezTo>
                  <a:cubicBezTo>
                    <a:pt x="191" y="58138"/>
                    <a:pt x="227" y="58114"/>
                    <a:pt x="227" y="58067"/>
                  </a:cubicBezTo>
                  <a:lnTo>
                    <a:pt x="274" y="29075"/>
                  </a:lnTo>
                  <a:lnTo>
                    <a:pt x="274" y="14585"/>
                  </a:lnTo>
                  <a:lnTo>
                    <a:pt x="215" y="83"/>
                  </a:lnTo>
                  <a:cubicBezTo>
                    <a:pt x="215" y="60"/>
                    <a:pt x="179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2" name="Google Shape;1412;p29"/>
            <p:cNvSpPr/>
            <p:nvPr/>
          </p:nvSpPr>
          <p:spPr>
            <a:xfrm>
              <a:off x="8494274" y="4384972"/>
              <a:ext cx="8779" cy="758278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43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24" y="7334"/>
                  </a:lnTo>
                  <a:lnTo>
                    <a:pt x="1" y="14585"/>
                  </a:lnTo>
                  <a:lnTo>
                    <a:pt x="48" y="29075"/>
                  </a:lnTo>
                  <a:lnTo>
                    <a:pt x="84" y="36326"/>
                  </a:lnTo>
                  <a:lnTo>
                    <a:pt x="84" y="43577"/>
                  </a:lnTo>
                  <a:lnTo>
                    <a:pt x="84" y="58067"/>
                  </a:lnTo>
                  <a:cubicBezTo>
                    <a:pt x="84" y="58114"/>
                    <a:pt x="108" y="58138"/>
                    <a:pt x="155" y="58138"/>
                  </a:cubicBezTo>
                  <a:cubicBezTo>
                    <a:pt x="203" y="58138"/>
                    <a:pt x="227" y="58114"/>
                    <a:pt x="227" y="58067"/>
                  </a:cubicBezTo>
                  <a:lnTo>
                    <a:pt x="274" y="29075"/>
                  </a:lnTo>
                  <a:lnTo>
                    <a:pt x="274" y="14585"/>
                  </a:lnTo>
                  <a:lnTo>
                    <a:pt x="215" y="83"/>
                  </a:lnTo>
                  <a:cubicBezTo>
                    <a:pt x="215" y="60"/>
                    <a:pt x="167" y="12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3" name="Google Shape;1413;p29"/>
            <p:cNvSpPr/>
            <p:nvPr/>
          </p:nvSpPr>
          <p:spPr>
            <a:xfrm>
              <a:off x="8136969" y="4384972"/>
              <a:ext cx="8779" cy="758278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44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25" y="7334"/>
                  </a:lnTo>
                  <a:lnTo>
                    <a:pt x="1" y="14585"/>
                  </a:lnTo>
                  <a:lnTo>
                    <a:pt x="48" y="29075"/>
                  </a:lnTo>
                  <a:lnTo>
                    <a:pt x="84" y="36326"/>
                  </a:lnTo>
                  <a:lnTo>
                    <a:pt x="84" y="43577"/>
                  </a:lnTo>
                  <a:lnTo>
                    <a:pt x="84" y="58067"/>
                  </a:lnTo>
                  <a:cubicBezTo>
                    <a:pt x="84" y="58114"/>
                    <a:pt x="108" y="58138"/>
                    <a:pt x="156" y="58138"/>
                  </a:cubicBezTo>
                  <a:cubicBezTo>
                    <a:pt x="203" y="58138"/>
                    <a:pt x="227" y="58114"/>
                    <a:pt x="227" y="58067"/>
                  </a:cubicBezTo>
                  <a:lnTo>
                    <a:pt x="275" y="29075"/>
                  </a:lnTo>
                  <a:lnTo>
                    <a:pt x="275" y="14585"/>
                  </a:lnTo>
                  <a:lnTo>
                    <a:pt x="215" y="83"/>
                  </a:lnTo>
                  <a:cubicBezTo>
                    <a:pt x="215" y="60"/>
                    <a:pt x="179" y="12"/>
                    <a:pt x="14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4" name="Google Shape;1414;p29"/>
            <p:cNvSpPr/>
            <p:nvPr/>
          </p:nvSpPr>
          <p:spPr>
            <a:xfrm>
              <a:off x="5285423" y="4384972"/>
              <a:ext cx="8364" cy="758278"/>
            </a:xfrm>
            <a:custGeom>
              <a:avLst/>
              <a:gdLst/>
              <a:ahLst/>
              <a:cxnLst/>
              <a:rect l="l" t="t" r="r" b="b"/>
              <a:pathLst>
                <a:path w="262" h="58139" extrusionOk="0">
                  <a:moveTo>
                    <a:pt x="131" y="0"/>
                  </a:moveTo>
                  <a:cubicBezTo>
                    <a:pt x="83" y="0"/>
                    <a:pt x="60" y="24"/>
                    <a:pt x="60" y="71"/>
                  </a:cubicBezTo>
                  <a:lnTo>
                    <a:pt x="24" y="3703"/>
                  </a:lnTo>
                  <a:lnTo>
                    <a:pt x="12" y="7334"/>
                  </a:lnTo>
                  <a:lnTo>
                    <a:pt x="0" y="14585"/>
                  </a:lnTo>
                  <a:lnTo>
                    <a:pt x="48" y="29075"/>
                  </a:lnTo>
                  <a:lnTo>
                    <a:pt x="71" y="36326"/>
                  </a:lnTo>
                  <a:lnTo>
                    <a:pt x="71" y="43577"/>
                  </a:lnTo>
                  <a:lnTo>
                    <a:pt x="71" y="58067"/>
                  </a:lnTo>
                  <a:cubicBezTo>
                    <a:pt x="71" y="58114"/>
                    <a:pt x="107" y="58138"/>
                    <a:pt x="143" y="58138"/>
                  </a:cubicBezTo>
                  <a:cubicBezTo>
                    <a:pt x="191" y="58138"/>
                    <a:pt x="226" y="58114"/>
                    <a:pt x="226" y="58067"/>
                  </a:cubicBezTo>
                  <a:lnTo>
                    <a:pt x="262" y="29075"/>
                  </a:lnTo>
                  <a:lnTo>
                    <a:pt x="262" y="14585"/>
                  </a:lnTo>
                  <a:lnTo>
                    <a:pt x="202" y="83"/>
                  </a:lnTo>
                  <a:cubicBezTo>
                    <a:pt x="202" y="60"/>
                    <a:pt x="167" y="12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5" name="Google Shape;1415;p29"/>
            <p:cNvSpPr/>
            <p:nvPr/>
          </p:nvSpPr>
          <p:spPr>
            <a:xfrm>
              <a:off x="4928118" y="4384972"/>
              <a:ext cx="8396" cy="758278"/>
            </a:xfrm>
            <a:custGeom>
              <a:avLst/>
              <a:gdLst/>
              <a:ahLst/>
              <a:cxnLst/>
              <a:rect l="l" t="t" r="r" b="b"/>
              <a:pathLst>
                <a:path w="263" h="58139" extrusionOk="0">
                  <a:moveTo>
                    <a:pt x="131" y="0"/>
                  </a:moveTo>
                  <a:cubicBezTo>
                    <a:pt x="84" y="0"/>
                    <a:pt x="60" y="24"/>
                    <a:pt x="60" y="71"/>
                  </a:cubicBezTo>
                  <a:lnTo>
                    <a:pt x="24" y="3703"/>
                  </a:lnTo>
                  <a:lnTo>
                    <a:pt x="12" y="7334"/>
                  </a:lnTo>
                  <a:lnTo>
                    <a:pt x="0" y="14585"/>
                  </a:lnTo>
                  <a:lnTo>
                    <a:pt x="48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107" y="58138"/>
                    <a:pt x="143" y="58138"/>
                  </a:cubicBezTo>
                  <a:cubicBezTo>
                    <a:pt x="191" y="58138"/>
                    <a:pt x="226" y="58114"/>
                    <a:pt x="226" y="58067"/>
                  </a:cubicBezTo>
                  <a:lnTo>
                    <a:pt x="262" y="29075"/>
                  </a:lnTo>
                  <a:lnTo>
                    <a:pt x="262" y="14585"/>
                  </a:lnTo>
                  <a:lnTo>
                    <a:pt x="203" y="83"/>
                  </a:lnTo>
                  <a:cubicBezTo>
                    <a:pt x="203" y="60"/>
                    <a:pt x="179" y="12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6" name="Google Shape;1416;p29"/>
            <p:cNvSpPr/>
            <p:nvPr/>
          </p:nvSpPr>
          <p:spPr>
            <a:xfrm>
              <a:off x="4570813" y="4384972"/>
              <a:ext cx="8396" cy="758278"/>
            </a:xfrm>
            <a:custGeom>
              <a:avLst/>
              <a:gdLst/>
              <a:ahLst/>
              <a:cxnLst/>
              <a:rect l="l" t="t" r="r" b="b"/>
              <a:pathLst>
                <a:path w="263" h="58139" extrusionOk="0">
                  <a:moveTo>
                    <a:pt x="131" y="0"/>
                  </a:moveTo>
                  <a:cubicBezTo>
                    <a:pt x="84" y="0"/>
                    <a:pt x="60" y="24"/>
                    <a:pt x="60" y="71"/>
                  </a:cubicBezTo>
                  <a:lnTo>
                    <a:pt x="24" y="3703"/>
                  </a:lnTo>
                  <a:lnTo>
                    <a:pt x="12" y="7334"/>
                  </a:lnTo>
                  <a:lnTo>
                    <a:pt x="0" y="14585"/>
                  </a:lnTo>
                  <a:lnTo>
                    <a:pt x="48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107" y="58138"/>
                    <a:pt x="143" y="58138"/>
                  </a:cubicBezTo>
                  <a:cubicBezTo>
                    <a:pt x="191" y="58138"/>
                    <a:pt x="227" y="58114"/>
                    <a:pt x="227" y="58067"/>
                  </a:cubicBezTo>
                  <a:lnTo>
                    <a:pt x="262" y="29075"/>
                  </a:lnTo>
                  <a:lnTo>
                    <a:pt x="262" y="14585"/>
                  </a:lnTo>
                  <a:lnTo>
                    <a:pt x="203" y="83"/>
                  </a:lnTo>
                  <a:cubicBezTo>
                    <a:pt x="203" y="60"/>
                    <a:pt x="179" y="12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7" name="Google Shape;1417;p29"/>
            <p:cNvSpPr/>
            <p:nvPr/>
          </p:nvSpPr>
          <p:spPr>
            <a:xfrm>
              <a:off x="4213508" y="4384972"/>
              <a:ext cx="8396" cy="758278"/>
            </a:xfrm>
            <a:custGeom>
              <a:avLst/>
              <a:gdLst/>
              <a:ahLst/>
              <a:cxnLst/>
              <a:rect l="l" t="t" r="r" b="b"/>
              <a:pathLst>
                <a:path w="263" h="58139" extrusionOk="0">
                  <a:moveTo>
                    <a:pt x="131" y="0"/>
                  </a:moveTo>
                  <a:cubicBezTo>
                    <a:pt x="84" y="0"/>
                    <a:pt x="60" y="24"/>
                    <a:pt x="60" y="71"/>
                  </a:cubicBezTo>
                  <a:lnTo>
                    <a:pt x="24" y="3703"/>
                  </a:lnTo>
                  <a:lnTo>
                    <a:pt x="12" y="7334"/>
                  </a:lnTo>
                  <a:lnTo>
                    <a:pt x="0" y="14585"/>
                  </a:lnTo>
                  <a:lnTo>
                    <a:pt x="48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108" y="58138"/>
                    <a:pt x="143" y="58138"/>
                  </a:cubicBezTo>
                  <a:cubicBezTo>
                    <a:pt x="191" y="58138"/>
                    <a:pt x="227" y="58114"/>
                    <a:pt x="227" y="58067"/>
                  </a:cubicBezTo>
                  <a:lnTo>
                    <a:pt x="262" y="29075"/>
                  </a:lnTo>
                  <a:lnTo>
                    <a:pt x="262" y="14585"/>
                  </a:lnTo>
                  <a:lnTo>
                    <a:pt x="203" y="83"/>
                  </a:lnTo>
                  <a:cubicBezTo>
                    <a:pt x="203" y="60"/>
                    <a:pt x="179" y="12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8" name="Google Shape;1418;p29"/>
            <p:cNvSpPr/>
            <p:nvPr/>
          </p:nvSpPr>
          <p:spPr>
            <a:xfrm>
              <a:off x="3856586" y="4384972"/>
              <a:ext cx="8779" cy="758278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31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12" y="7334"/>
                  </a:lnTo>
                  <a:lnTo>
                    <a:pt x="0" y="14585"/>
                  </a:lnTo>
                  <a:lnTo>
                    <a:pt x="48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108" y="58138"/>
                    <a:pt x="155" y="58138"/>
                  </a:cubicBezTo>
                  <a:cubicBezTo>
                    <a:pt x="191" y="58138"/>
                    <a:pt x="227" y="58114"/>
                    <a:pt x="227" y="58067"/>
                  </a:cubicBezTo>
                  <a:lnTo>
                    <a:pt x="274" y="29075"/>
                  </a:lnTo>
                  <a:lnTo>
                    <a:pt x="274" y="14585"/>
                  </a:lnTo>
                  <a:lnTo>
                    <a:pt x="215" y="83"/>
                  </a:lnTo>
                  <a:cubicBezTo>
                    <a:pt x="215" y="60"/>
                    <a:pt x="167" y="12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9" name="Google Shape;1419;p29"/>
            <p:cNvSpPr/>
            <p:nvPr/>
          </p:nvSpPr>
          <p:spPr>
            <a:xfrm>
              <a:off x="3499281" y="4384972"/>
              <a:ext cx="8779" cy="758278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32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12" y="7334"/>
                  </a:lnTo>
                  <a:lnTo>
                    <a:pt x="1" y="14585"/>
                  </a:lnTo>
                  <a:lnTo>
                    <a:pt x="48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108" y="58138"/>
                    <a:pt x="155" y="58138"/>
                  </a:cubicBezTo>
                  <a:cubicBezTo>
                    <a:pt x="191" y="58138"/>
                    <a:pt x="227" y="58114"/>
                    <a:pt x="227" y="58067"/>
                  </a:cubicBezTo>
                  <a:lnTo>
                    <a:pt x="274" y="29075"/>
                  </a:lnTo>
                  <a:lnTo>
                    <a:pt x="274" y="14585"/>
                  </a:lnTo>
                  <a:lnTo>
                    <a:pt x="215" y="83"/>
                  </a:lnTo>
                  <a:cubicBezTo>
                    <a:pt x="215" y="60"/>
                    <a:pt x="179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0" name="Google Shape;1420;p29"/>
            <p:cNvSpPr/>
            <p:nvPr/>
          </p:nvSpPr>
          <p:spPr>
            <a:xfrm>
              <a:off x="3141593" y="4385116"/>
              <a:ext cx="9162" cy="758434"/>
            </a:xfrm>
            <a:custGeom>
              <a:avLst/>
              <a:gdLst/>
              <a:ahLst/>
              <a:cxnLst/>
              <a:rect l="l" t="t" r="r" b="b"/>
              <a:pathLst>
                <a:path w="287" h="58151" extrusionOk="0">
                  <a:moveTo>
                    <a:pt x="132" y="1"/>
                  </a:moveTo>
                  <a:cubicBezTo>
                    <a:pt x="84" y="1"/>
                    <a:pt x="60" y="37"/>
                    <a:pt x="60" y="72"/>
                  </a:cubicBezTo>
                  <a:lnTo>
                    <a:pt x="25" y="3704"/>
                  </a:lnTo>
                  <a:lnTo>
                    <a:pt x="13" y="7335"/>
                  </a:lnTo>
                  <a:lnTo>
                    <a:pt x="1" y="14586"/>
                  </a:lnTo>
                  <a:lnTo>
                    <a:pt x="48" y="29088"/>
                  </a:lnTo>
                  <a:lnTo>
                    <a:pt x="72" y="36327"/>
                  </a:lnTo>
                  <a:lnTo>
                    <a:pt x="72" y="43578"/>
                  </a:lnTo>
                  <a:lnTo>
                    <a:pt x="72" y="58079"/>
                  </a:lnTo>
                  <a:cubicBezTo>
                    <a:pt x="72" y="58115"/>
                    <a:pt x="108" y="58151"/>
                    <a:pt x="144" y="58151"/>
                  </a:cubicBezTo>
                  <a:cubicBezTo>
                    <a:pt x="191" y="58151"/>
                    <a:pt x="227" y="58115"/>
                    <a:pt x="227" y="58079"/>
                  </a:cubicBezTo>
                  <a:lnTo>
                    <a:pt x="287" y="29064"/>
                  </a:lnTo>
                  <a:lnTo>
                    <a:pt x="287" y="14574"/>
                  </a:lnTo>
                  <a:lnTo>
                    <a:pt x="227" y="72"/>
                  </a:lnTo>
                  <a:cubicBezTo>
                    <a:pt x="227" y="49"/>
                    <a:pt x="19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1" name="Google Shape;1421;p29"/>
            <p:cNvSpPr/>
            <p:nvPr/>
          </p:nvSpPr>
          <p:spPr>
            <a:xfrm>
              <a:off x="2784671" y="4384972"/>
              <a:ext cx="8396" cy="758278"/>
            </a:xfrm>
            <a:custGeom>
              <a:avLst/>
              <a:gdLst/>
              <a:ahLst/>
              <a:cxnLst/>
              <a:rect l="l" t="t" r="r" b="b"/>
              <a:pathLst>
                <a:path w="263" h="58139" extrusionOk="0">
                  <a:moveTo>
                    <a:pt x="132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7" y="3703"/>
                  </a:lnTo>
                  <a:lnTo>
                    <a:pt x="13" y="7334"/>
                  </a:lnTo>
                  <a:lnTo>
                    <a:pt x="1" y="14585"/>
                  </a:lnTo>
                  <a:lnTo>
                    <a:pt x="48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108" y="58138"/>
                    <a:pt x="156" y="58138"/>
                  </a:cubicBezTo>
                  <a:cubicBezTo>
                    <a:pt x="191" y="58138"/>
                    <a:pt x="227" y="58114"/>
                    <a:pt x="227" y="58067"/>
                  </a:cubicBezTo>
                  <a:lnTo>
                    <a:pt x="263" y="29075"/>
                  </a:lnTo>
                  <a:lnTo>
                    <a:pt x="263" y="14585"/>
                  </a:lnTo>
                  <a:lnTo>
                    <a:pt x="203" y="83"/>
                  </a:lnTo>
                  <a:cubicBezTo>
                    <a:pt x="203" y="60"/>
                    <a:pt x="179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2" name="Google Shape;1422;p29"/>
            <p:cNvSpPr/>
            <p:nvPr/>
          </p:nvSpPr>
          <p:spPr>
            <a:xfrm>
              <a:off x="2427749" y="4384972"/>
              <a:ext cx="8779" cy="758278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44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7" y="3703"/>
                  </a:lnTo>
                  <a:lnTo>
                    <a:pt x="25" y="7334"/>
                  </a:lnTo>
                  <a:lnTo>
                    <a:pt x="1" y="14585"/>
                  </a:lnTo>
                  <a:lnTo>
                    <a:pt x="48" y="29075"/>
                  </a:lnTo>
                  <a:lnTo>
                    <a:pt x="84" y="36326"/>
                  </a:lnTo>
                  <a:lnTo>
                    <a:pt x="84" y="43577"/>
                  </a:lnTo>
                  <a:lnTo>
                    <a:pt x="84" y="58067"/>
                  </a:lnTo>
                  <a:cubicBezTo>
                    <a:pt x="84" y="58114"/>
                    <a:pt x="108" y="58138"/>
                    <a:pt x="156" y="58138"/>
                  </a:cubicBezTo>
                  <a:cubicBezTo>
                    <a:pt x="203" y="58138"/>
                    <a:pt x="227" y="58114"/>
                    <a:pt x="227" y="58067"/>
                  </a:cubicBezTo>
                  <a:lnTo>
                    <a:pt x="275" y="29075"/>
                  </a:lnTo>
                  <a:lnTo>
                    <a:pt x="275" y="14585"/>
                  </a:lnTo>
                  <a:lnTo>
                    <a:pt x="215" y="83"/>
                  </a:lnTo>
                  <a:cubicBezTo>
                    <a:pt x="215" y="60"/>
                    <a:pt x="168" y="12"/>
                    <a:pt x="14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3" name="Google Shape;1423;p29"/>
            <p:cNvSpPr/>
            <p:nvPr/>
          </p:nvSpPr>
          <p:spPr>
            <a:xfrm>
              <a:off x="2070444" y="4384972"/>
              <a:ext cx="8779" cy="758278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44" y="0"/>
                  </a:moveTo>
                  <a:cubicBezTo>
                    <a:pt x="96" y="0"/>
                    <a:pt x="61" y="24"/>
                    <a:pt x="61" y="71"/>
                  </a:cubicBezTo>
                  <a:lnTo>
                    <a:pt x="37" y="3703"/>
                  </a:lnTo>
                  <a:lnTo>
                    <a:pt x="25" y="7334"/>
                  </a:lnTo>
                  <a:lnTo>
                    <a:pt x="1" y="14585"/>
                  </a:lnTo>
                  <a:lnTo>
                    <a:pt x="49" y="29075"/>
                  </a:lnTo>
                  <a:lnTo>
                    <a:pt x="84" y="36326"/>
                  </a:lnTo>
                  <a:lnTo>
                    <a:pt x="84" y="43577"/>
                  </a:lnTo>
                  <a:lnTo>
                    <a:pt x="84" y="58067"/>
                  </a:lnTo>
                  <a:cubicBezTo>
                    <a:pt x="84" y="58114"/>
                    <a:pt x="108" y="58138"/>
                    <a:pt x="156" y="58138"/>
                  </a:cubicBezTo>
                  <a:cubicBezTo>
                    <a:pt x="203" y="58138"/>
                    <a:pt x="227" y="58114"/>
                    <a:pt x="227" y="58067"/>
                  </a:cubicBezTo>
                  <a:lnTo>
                    <a:pt x="275" y="29075"/>
                  </a:lnTo>
                  <a:lnTo>
                    <a:pt x="275" y="14585"/>
                  </a:lnTo>
                  <a:lnTo>
                    <a:pt x="215" y="83"/>
                  </a:lnTo>
                  <a:cubicBezTo>
                    <a:pt x="215" y="60"/>
                    <a:pt x="180" y="12"/>
                    <a:pt x="14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4" name="Google Shape;1424;p29"/>
            <p:cNvSpPr/>
            <p:nvPr/>
          </p:nvSpPr>
          <p:spPr>
            <a:xfrm>
              <a:off x="1713170" y="4384972"/>
              <a:ext cx="8747" cy="758278"/>
            </a:xfrm>
            <a:custGeom>
              <a:avLst/>
              <a:gdLst/>
              <a:ahLst/>
              <a:cxnLst/>
              <a:rect l="l" t="t" r="r" b="b"/>
              <a:pathLst>
                <a:path w="274" h="58139" extrusionOk="0">
                  <a:moveTo>
                    <a:pt x="143" y="0"/>
                  </a:moveTo>
                  <a:cubicBezTo>
                    <a:pt x="95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24" y="7334"/>
                  </a:lnTo>
                  <a:lnTo>
                    <a:pt x="0" y="14585"/>
                  </a:lnTo>
                  <a:lnTo>
                    <a:pt x="48" y="29075"/>
                  </a:lnTo>
                  <a:lnTo>
                    <a:pt x="83" y="36326"/>
                  </a:lnTo>
                  <a:lnTo>
                    <a:pt x="83" y="43577"/>
                  </a:lnTo>
                  <a:lnTo>
                    <a:pt x="83" y="58067"/>
                  </a:lnTo>
                  <a:cubicBezTo>
                    <a:pt x="83" y="58114"/>
                    <a:pt x="107" y="58138"/>
                    <a:pt x="155" y="58138"/>
                  </a:cubicBezTo>
                  <a:cubicBezTo>
                    <a:pt x="203" y="58138"/>
                    <a:pt x="226" y="58114"/>
                    <a:pt x="226" y="58067"/>
                  </a:cubicBezTo>
                  <a:lnTo>
                    <a:pt x="274" y="29075"/>
                  </a:lnTo>
                  <a:lnTo>
                    <a:pt x="274" y="14585"/>
                  </a:lnTo>
                  <a:lnTo>
                    <a:pt x="214" y="83"/>
                  </a:lnTo>
                  <a:cubicBezTo>
                    <a:pt x="214" y="60"/>
                    <a:pt x="179" y="12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5" name="Google Shape;1425;p29"/>
            <p:cNvSpPr/>
            <p:nvPr/>
          </p:nvSpPr>
          <p:spPr>
            <a:xfrm>
              <a:off x="1355865" y="4384972"/>
              <a:ext cx="8779" cy="758278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43" y="0"/>
                  </a:moveTo>
                  <a:cubicBezTo>
                    <a:pt x="95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24" y="7334"/>
                  </a:lnTo>
                  <a:lnTo>
                    <a:pt x="0" y="14585"/>
                  </a:lnTo>
                  <a:lnTo>
                    <a:pt x="48" y="29075"/>
                  </a:lnTo>
                  <a:lnTo>
                    <a:pt x="84" y="36326"/>
                  </a:lnTo>
                  <a:lnTo>
                    <a:pt x="84" y="43577"/>
                  </a:lnTo>
                  <a:lnTo>
                    <a:pt x="84" y="58067"/>
                  </a:lnTo>
                  <a:cubicBezTo>
                    <a:pt x="84" y="58114"/>
                    <a:pt x="107" y="58138"/>
                    <a:pt x="155" y="58138"/>
                  </a:cubicBezTo>
                  <a:cubicBezTo>
                    <a:pt x="203" y="58138"/>
                    <a:pt x="226" y="58114"/>
                    <a:pt x="226" y="58067"/>
                  </a:cubicBezTo>
                  <a:lnTo>
                    <a:pt x="274" y="29075"/>
                  </a:lnTo>
                  <a:lnTo>
                    <a:pt x="274" y="14585"/>
                  </a:lnTo>
                  <a:lnTo>
                    <a:pt x="215" y="83"/>
                  </a:lnTo>
                  <a:cubicBezTo>
                    <a:pt x="215" y="60"/>
                    <a:pt x="179" y="12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6" name="Google Shape;1426;p29"/>
            <p:cNvSpPr/>
            <p:nvPr/>
          </p:nvSpPr>
          <p:spPr>
            <a:xfrm>
              <a:off x="998560" y="4385116"/>
              <a:ext cx="9162" cy="758434"/>
            </a:xfrm>
            <a:custGeom>
              <a:avLst/>
              <a:gdLst/>
              <a:ahLst/>
              <a:cxnLst/>
              <a:rect l="l" t="t" r="r" b="b"/>
              <a:pathLst>
                <a:path w="287" h="58151" extrusionOk="0">
                  <a:moveTo>
                    <a:pt x="131" y="1"/>
                  </a:moveTo>
                  <a:cubicBezTo>
                    <a:pt x="96" y="1"/>
                    <a:pt x="60" y="37"/>
                    <a:pt x="60" y="72"/>
                  </a:cubicBezTo>
                  <a:lnTo>
                    <a:pt x="36" y="3704"/>
                  </a:lnTo>
                  <a:lnTo>
                    <a:pt x="24" y="7335"/>
                  </a:lnTo>
                  <a:lnTo>
                    <a:pt x="0" y="14586"/>
                  </a:lnTo>
                  <a:lnTo>
                    <a:pt x="48" y="29088"/>
                  </a:lnTo>
                  <a:lnTo>
                    <a:pt x="84" y="36327"/>
                  </a:lnTo>
                  <a:lnTo>
                    <a:pt x="84" y="43578"/>
                  </a:lnTo>
                  <a:lnTo>
                    <a:pt x="84" y="58079"/>
                  </a:lnTo>
                  <a:cubicBezTo>
                    <a:pt x="84" y="58115"/>
                    <a:pt x="108" y="58151"/>
                    <a:pt x="155" y="58151"/>
                  </a:cubicBezTo>
                  <a:cubicBezTo>
                    <a:pt x="203" y="58151"/>
                    <a:pt x="227" y="58115"/>
                    <a:pt x="227" y="58079"/>
                  </a:cubicBezTo>
                  <a:lnTo>
                    <a:pt x="286" y="29064"/>
                  </a:lnTo>
                  <a:lnTo>
                    <a:pt x="286" y="14574"/>
                  </a:lnTo>
                  <a:lnTo>
                    <a:pt x="227" y="72"/>
                  </a:lnTo>
                  <a:cubicBezTo>
                    <a:pt x="227" y="49"/>
                    <a:pt x="179" y="1"/>
                    <a:pt x="1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7" name="Google Shape;1427;p29"/>
            <p:cNvSpPr/>
            <p:nvPr/>
          </p:nvSpPr>
          <p:spPr>
            <a:xfrm>
              <a:off x="642021" y="4384972"/>
              <a:ext cx="8396" cy="758278"/>
            </a:xfrm>
            <a:custGeom>
              <a:avLst/>
              <a:gdLst/>
              <a:ahLst/>
              <a:cxnLst/>
              <a:rect l="l" t="t" r="r" b="b"/>
              <a:pathLst>
                <a:path w="263" h="58139" extrusionOk="0">
                  <a:moveTo>
                    <a:pt x="131" y="0"/>
                  </a:moveTo>
                  <a:cubicBezTo>
                    <a:pt x="84" y="0"/>
                    <a:pt x="48" y="24"/>
                    <a:pt x="48" y="71"/>
                  </a:cubicBezTo>
                  <a:lnTo>
                    <a:pt x="24" y="3703"/>
                  </a:lnTo>
                  <a:lnTo>
                    <a:pt x="12" y="7334"/>
                  </a:lnTo>
                  <a:lnTo>
                    <a:pt x="0" y="14585"/>
                  </a:lnTo>
                  <a:lnTo>
                    <a:pt x="36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96" y="58138"/>
                    <a:pt x="143" y="58138"/>
                  </a:cubicBezTo>
                  <a:cubicBezTo>
                    <a:pt x="191" y="58138"/>
                    <a:pt x="215" y="58114"/>
                    <a:pt x="215" y="58067"/>
                  </a:cubicBezTo>
                  <a:lnTo>
                    <a:pt x="262" y="29075"/>
                  </a:lnTo>
                  <a:lnTo>
                    <a:pt x="262" y="14585"/>
                  </a:lnTo>
                  <a:lnTo>
                    <a:pt x="203" y="83"/>
                  </a:lnTo>
                  <a:cubicBezTo>
                    <a:pt x="203" y="60"/>
                    <a:pt x="179" y="12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8" name="Google Shape;1428;p29"/>
            <p:cNvSpPr/>
            <p:nvPr/>
          </p:nvSpPr>
          <p:spPr>
            <a:xfrm>
              <a:off x="283950" y="4385116"/>
              <a:ext cx="9162" cy="758434"/>
            </a:xfrm>
            <a:custGeom>
              <a:avLst/>
              <a:gdLst/>
              <a:ahLst/>
              <a:cxnLst/>
              <a:rect l="l" t="t" r="r" b="b"/>
              <a:pathLst>
                <a:path w="287" h="58151" extrusionOk="0">
                  <a:moveTo>
                    <a:pt x="143" y="1"/>
                  </a:moveTo>
                  <a:cubicBezTo>
                    <a:pt x="96" y="1"/>
                    <a:pt x="60" y="37"/>
                    <a:pt x="60" y="72"/>
                  </a:cubicBezTo>
                  <a:lnTo>
                    <a:pt x="36" y="3704"/>
                  </a:lnTo>
                  <a:lnTo>
                    <a:pt x="24" y="7335"/>
                  </a:lnTo>
                  <a:lnTo>
                    <a:pt x="1" y="14586"/>
                  </a:lnTo>
                  <a:lnTo>
                    <a:pt x="48" y="29088"/>
                  </a:lnTo>
                  <a:lnTo>
                    <a:pt x="84" y="36327"/>
                  </a:lnTo>
                  <a:lnTo>
                    <a:pt x="84" y="43578"/>
                  </a:lnTo>
                  <a:lnTo>
                    <a:pt x="84" y="58079"/>
                  </a:lnTo>
                  <a:cubicBezTo>
                    <a:pt x="84" y="58115"/>
                    <a:pt x="108" y="58151"/>
                    <a:pt x="155" y="58151"/>
                  </a:cubicBezTo>
                  <a:cubicBezTo>
                    <a:pt x="203" y="58151"/>
                    <a:pt x="227" y="58115"/>
                    <a:pt x="227" y="58079"/>
                  </a:cubicBezTo>
                  <a:lnTo>
                    <a:pt x="286" y="29064"/>
                  </a:lnTo>
                  <a:lnTo>
                    <a:pt x="286" y="14574"/>
                  </a:lnTo>
                  <a:lnTo>
                    <a:pt x="227" y="72"/>
                  </a:lnTo>
                  <a:cubicBezTo>
                    <a:pt x="227" y="49"/>
                    <a:pt x="203" y="1"/>
                    <a:pt x="1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429" name="Google Shape;1429;p29"/>
          <p:cNvSpPr/>
          <p:nvPr/>
        </p:nvSpPr>
        <p:spPr>
          <a:xfrm>
            <a:off x="-576188" y="-517055"/>
            <a:ext cx="1740248" cy="1776159"/>
          </a:xfrm>
          <a:custGeom>
            <a:avLst/>
            <a:gdLst/>
            <a:ahLst/>
            <a:cxnLst/>
            <a:rect l="l" t="t" r="r" b="b"/>
            <a:pathLst>
              <a:path w="29270" h="29874" extrusionOk="0">
                <a:moveTo>
                  <a:pt x="12483" y="1"/>
                </a:moveTo>
                <a:cubicBezTo>
                  <a:pt x="12426" y="1"/>
                  <a:pt x="12369" y="4"/>
                  <a:pt x="12310" y="12"/>
                </a:cubicBezTo>
                <a:cubicBezTo>
                  <a:pt x="7903" y="590"/>
                  <a:pt x="10973" y="8280"/>
                  <a:pt x="11307" y="9860"/>
                </a:cubicBezTo>
                <a:cubicBezTo>
                  <a:pt x="10470" y="8185"/>
                  <a:pt x="7831" y="3438"/>
                  <a:pt x="5355" y="3438"/>
                </a:cubicBezTo>
                <a:cubicBezTo>
                  <a:pt x="4866" y="3438"/>
                  <a:pt x="4383" y="3623"/>
                  <a:pt x="3921" y="4055"/>
                </a:cubicBezTo>
                <a:cubicBezTo>
                  <a:pt x="2035" y="5825"/>
                  <a:pt x="7353" y="10173"/>
                  <a:pt x="9293" y="11541"/>
                </a:cubicBezTo>
                <a:lnTo>
                  <a:pt x="9293" y="11541"/>
                </a:lnTo>
                <a:cubicBezTo>
                  <a:pt x="8178" y="10835"/>
                  <a:pt x="5143" y="9510"/>
                  <a:pt x="2993" y="9510"/>
                </a:cubicBezTo>
                <a:cubicBezTo>
                  <a:pt x="1839" y="9510"/>
                  <a:pt x="940" y="9892"/>
                  <a:pt x="730" y="10955"/>
                </a:cubicBezTo>
                <a:cubicBezTo>
                  <a:pt x="213" y="13447"/>
                  <a:pt x="6748" y="14116"/>
                  <a:pt x="8997" y="14237"/>
                </a:cubicBezTo>
                <a:cubicBezTo>
                  <a:pt x="6809" y="14572"/>
                  <a:pt x="3739" y="15575"/>
                  <a:pt x="2006" y="16517"/>
                </a:cubicBezTo>
                <a:cubicBezTo>
                  <a:pt x="1033" y="17034"/>
                  <a:pt x="0" y="18006"/>
                  <a:pt x="274" y="19070"/>
                </a:cubicBezTo>
                <a:cubicBezTo>
                  <a:pt x="492" y="20043"/>
                  <a:pt x="1567" y="20374"/>
                  <a:pt x="2642" y="20374"/>
                </a:cubicBezTo>
                <a:cubicBezTo>
                  <a:pt x="2911" y="20374"/>
                  <a:pt x="3179" y="20353"/>
                  <a:pt x="3435" y="20316"/>
                </a:cubicBezTo>
                <a:cubicBezTo>
                  <a:pt x="5745" y="19921"/>
                  <a:pt x="7933" y="18827"/>
                  <a:pt x="9696" y="17246"/>
                </a:cubicBezTo>
                <a:lnTo>
                  <a:pt x="9696" y="17246"/>
                </a:lnTo>
                <a:cubicBezTo>
                  <a:pt x="9696" y="17247"/>
                  <a:pt x="3161" y="24116"/>
                  <a:pt x="5471" y="26365"/>
                </a:cubicBezTo>
                <a:cubicBezTo>
                  <a:pt x="5831" y="26707"/>
                  <a:pt x="6227" y="26857"/>
                  <a:pt x="6645" y="26857"/>
                </a:cubicBezTo>
                <a:cubicBezTo>
                  <a:pt x="8944" y="26857"/>
                  <a:pt x="11904" y="22302"/>
                  <a:pt x="13142" y="19952"/>
                </a:cubicBezTo>
                <a:lnTo>
                  <a:pt x="13142" y="19952"/>
                </a:lnTo>
                <a:cubicBezTo>
                  <a:pt x="11546" y="23136"/>
                  <a:pt x="10611" y="29874"/>
                  <a:pt x="13765" y="29874"/>
                </a:cubicBezTo>
                <a:cubicBezTo>
                  <a:pt x="13845" y="29874"/>
                  <a:pt x="13927" y="29869"/>
                  <a:pt x="14012" y="29861"/>
                </a:cubicBezTo>
                <a:cubicBezTo>
                  <a:pt x="16799" y="29564"/>
                  <a:pt x="16781" y="22038"/>
                  <a:pt x="16496" y="20116"/>
                </a:cubicBezTo>
                <a:lnTo>
                  <a:pt x="16496" y="20116"/>
                </a:lnTo>
                <a:cubicBezTo>
                  <a:pt x="16952" y="22770"/>
                  <a:pt x="18940" y="27299"/>
                  <a:pt x="21485" y="27299"/>
                </a:cubicBezTo>
                <a:cubicBezTo>
                  <a:pt x="21587" y="27299"/>
                  <a:pt x="21690" y="27292"/>
                  <a:pt x="21794" y="27277"/>
                </a:cubicBezTo>
                <a:cubicBezTo>
                  <a:pt x="24161" y="26921"/>
                  <a:pt x="21646" y="21638"/>
                  <a:pt x="19534" y="18807"/>
                </a:cubicBezTo>
                <a:lnTo>
                  <a:pt x="19534" y="18807"/>
                </a:lnTo>
                <a:cubicBezTo>
                  <a:pt x="21220" y="20558"/>
                  <a:pt x="24093" y="22992"/>
                  <a:pt x="25947" y="22992"/>
                </a:cubicBezTo>
                <a:cubicBezTo>
                  <a:pt x="26476" y="22992"/>
                  <a:pt x="26923" y="22793"/>
                  <a:pt x="27235" y="22323"/>
                </a:cubicBezTo>
                <a:cubicBezTo>
                  <a:pt x="29270" y="19270"/>
                  <a:pt x="22210" y="15911"/>
                  <a:pt x="19864" y="15545"/>
                </a:cubicBezTo>
                <a:lnTo>
                  <a:pt x="19864" y="15545"/>
                </a:lnTo>
                <a:cubicBezTo>
                  <a:pt x="20653" y="15626"/>
                  <a:pt x="21872" y="15719"/>
                  <a:pt x="23146" y="15719"/>
                </a:cubicBezTo>
                <a:cubicBezTo>
                  <a:pt x="25809" y="15719"/>
                  <a:pt x="28717" y="15312"/>
                  <a:pt x="28481" y="13538"/>
                </a:cubicBezTo>
                <a:cubicBezTo>
                  <a:pt x="28335" y="12334"/>
                  <a:pt x="26778" y="11936"/>
                  <a:pt x="24931" y="11936"/>
                </a:cubicBezTo>
                <a:cubicBezTo>
                  <a:pt x="22535" y="11936"/>
                  <a:pt x="19651" y="12606"/>
                  <a:pt x="18724" y="13052"/>
                </a:cubicBezTo>
                <a:cubicBezTo>
                  <a:pt x="20335" y="12170"/>
                  <a:pt x="27721" y="9192"/>
                  <a:pt x="25715" y="6304"/>
                </a:cubicBezTo>
                <a:cubicBezTo>
                  <a:pt x="25409" y="5854"/>
                  <a:pt x="24983" y="5664"/>
                  <a:pt x="24482" y="5664"/>
                </a:cubicBezTo>
                <a:cubicBezTo>
                  <a:pt x="22143" y="5664"/>
                  <a:pt x="18182" y="9796"/>
                  <a:pt x="17356" y="10772"/>
                </a:cubicBezTo>
                <a:cubicBezTo>
                  <a:pt x="18420" y="9131"/>
                  <a:pt x="22979" y="2353"/>
                  <a:pt x="20213" y="985"/>
                </a:cubicBezTo>
                <a:cubicBezTo>
                  <a:pt x="19907" y="832"/>
                  <a:pt x="19616" y="761"/>
                  <a:pt x="19341" y="761"/>
                </a:cubicBezTo>
                <a:cubicBezTo>
                  <a:pt x="16722" y="761"/>
                  <a:pt x="15486" y="7107"/>
                  <a:pt x="15046" y="8675"/>
                </a:cubicBezTo>
                <a:cubicBezTo>
                  <a:pt x="15016" y="6804"/>
                  <a:pt x="14870" y="1"/>
                  <a:pt x="124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</p:txBody>
      </p:sp>
      <p:sp>
        <p:nvSpPr>
          <p:cNvPr id="1430" name="Google Shape;1430;p29"/>
          <p:cNvSpPr/>
          <p:nvPr/>
        </p:nvSpPr>
        <p:spPr>
          <a:xfrm>
            <a:off x="8087113" y="2001494"/>
            <a:ext cx="1740248" cy="1776159"/>
          </a:xfrm>
          <a:custGeom>
            <a:avLst/>
            <a:gdLst/>
            <a:ahLst/>
            <a:cxnLst/>
            <a:rect l="l" t="t" r="r" b="b"/>
            <a:pathLst>
              <a:path w="29270" h="29874" extrusionOk="0">
                <a:moveTo>
                  <a:pt x="12483" y="1"/>
                </a:moveTo>
                <a:cubicBezTo>
                  <a:pt x="12426" y="1"/>
                  <a:pt x="12369" y="4"/>
                  <a:pt x="12310" y="12"/>
                </a:cubicBezTo>
                <a:cubicBezTo>
                  <a:pt x="7903" y="590"/>
                  <a:pt x="10973" y="8280"/>
                  <a:pt x="11307" y="9860"/>
                </a:cubicBezTo>
                <a:cubicBezTo>
                  <a:pt x="10470" y="8185"/>
                  <a:pt x="7831" y="3438"/>
                  <a:pt x="5355" y="3438"/>
                </a:cubicBezTo>
                <a:cubicBezTo>
                  <a:pt x="4866" y="3438"/>
                  <a:pt x="4383" y="3623"/>
                  <a:pt x="3921" y="4055"/>
                </a:cubicBezTo>
                <a:cubicBezTo>
                  <a:pt x="2035" y="5825"/>
                  <a:pt x="7353" y="10173"/>
                  <a:pt x="9293" y="11541"/>
                </a:cubicBezTo>
                <a:lnTo>
                  <a:pt x="9293" y="11541"/>
                </a:lnTo>
                <a:cubicBezTo>
                  <a:pt x="8178" y="10835"/>
                  <a:pt x="5143" y="9510"/>
                  <a:pt x="2993" y="9510"/>
                </a:cubicBezTo>
                <a:cubicBezTo>
                  <a:pt x="1839" y="9510"/>
                  <a:pt x="940" y="9892"/>
                  <a:pt x="730" y="10955"/>
                </a:cubicBezTo>
                <a:cubicBezTo>
                  <a:pt x="213" y="13447"/>
                  <a:pt x="6748" y="14116"/>
                  <a:pt x="8997" y="14237"/>
                </a:cubicBezTo>
                <a:cubicBezTo>
                  <a:pt x="6809" y="14572"/>
                  <a:pt x="3739" y="15575"/>
                  <a:pt x="2006" y="16517"/>
                </a:cubicBezTo>
                <a:cubicBezTo>
                  <a:pt x="1033" y="17034"/>
                  <a:pt x="0" y="18006"/>
                  <a:pt x="274" y="19070"/>
                </a:cubicBezTo>
                <a:cubicBezTo>
                  <a:pt x="492" y="20043"/>
                  <a:pt x="1567" y="20374"/>
                  <a:pt x="2642" y="20374"/>
                </a:cubicBezTo>
                <a:cubicBezTo>
                  <a:pt x="2911" y="20374"/>
                  <a:pt x="3179" y="20353"/>
                  <a:pt x="3435" y="20316"/>
                </a:cubicBezTo>
                <a:cubicBezTo>
                  <a:pt x="5745" y="19921"/>
                  <a:pt x="7933" y="18827"/>
                  <a:pt x="9696" y="17246"/>
                </a:cubicBezTo>
                <a:lnTo>
                  <a:pt x="9696" y="17246"/>
                </a:lnTo>
                <a:cubicBezTo>
                  <a:pt x="9696" y="17247"/>
                  <a:pt x="3161" y="24116"/>
                  <a:pt x="5471" y="26365"/>
                </a:cubicBezTo>
                <a:cubicBezTo>
                  <a:pt x="5831" y="26707"/>
                  <a:pt x="6227" y="26857"/>
                  <a:pt x="6645" y="26857"/>
                </a:cubicBezTo>
                <a:cubicBezTo>
                  <a:pt x="8944" y="26857"/>
                  <a:pt x="11904" y="22302"/>
                  <a:pt x="13142" y="19952"/>
                </a:cubicBezTo>
                <a:lnTo>
                  <a:pt x="13142" y="19952"/>
                </a:lnTo>
                <a:cubicBezTo>
                  <a:pt x="11546" y="23136"/>
                  <a:pt x="10611" y="29874"/>
                  <a:pt x="13765" y="29874"/>
                </a:cubicBezTo>
                <a:cubicBezTo>
                  <a:pt x="13845" y="29874"/>
                  <a:pt x="13927" y="29869"/>
                  <a:pt x="14012" y="29861"/>
                </a:cubicBezTo>
                <a:cubicBezTo>
                  <a:pt x="16799" y="29564"/>
                  <a:pt x="16781" y="22038"/>
                  <a:pt x="16496" y="20116"/>
                </a:cubicBezTo>
                <a:lnTo>
                  <a:pt x="16496" y="20116"/>
                </a:lnTo>
                <a:cubicBezTo>
                  <a:pt x="16952" y="22770"/>
                  <a:pt x="18940" y="27299"/>
                  <a:pt x="21485" y="27299"/>
                </a:cubicBezTo>
                <a:cubicBezTo>
                  <a:pt x="21587" y="27299"/>
                  <a:pt x="21690" y="27292"/>
                  <a:pt x="21794" y="27277"/>
                </a:cubicBezTo>
                <a:cubicBezTo>
                  <a:pt x="24161" y="26921"/>
                  <a:pt x="21646" y="21638"/>
                  <a:pt x="19534" y="18807"/>
                </a:cubicBezTo>
                <a:lnTo>
                  <a:pt x="19534" y="18807"/>
                </a:lnTo>
                <a:cubicBezTo>
                  <a:pt x="21220" y="20558"/>
                  <a:pt x="24093" y="22992"/>
                  <a:pt x="25947" y="22992"/>
                </a:cubicBezTo>
                <a:cubicBezTo>
                  <a:pt x="26476" y="22992"/>
                  <a:pt x="26923" y="22793"/>
                  <a:pt x="27235" y="22323"/>
                </a:cubicBezTo>
                <a:cubicBezTo>
                  <a:pt x="29270" y="19270"/>
                  <a:pt x="22210" y="15911"/>
                  <a:pt x="19864" y="15545"/>
                </a:cubicBezTo>
                <a:lnTo>
                  <a:pt x="19864" y="15545"/>
                </a:lnTo>
                <a:cubicBezTo>
                  <a:pt x="20653" y="15626"/>
                  <a:pt x="21872" y="15719"/>
                  <a:pt x="23146" y="15719"/>
                </a:cubicBezTo>
                <a:cubicBezTo>
                  <a:pt x="25809" y="15719"/>
                  <a:pt x="28717" y="15312"/>
                  <a:pt x="28481" y="13538"/>
                </a:cubicBezTo>
                <a:cubicBezTo>
                  <a:pt x="28335" y="12334"/>
                  <a:pt x="26778" y="11936"/>
                  <a:pt x="24931" y="11936"/>
                </a:cubicBezTo>
                <a:cubicBezTo>
                  <a:pt x="22535" y="11936"/>
                  <a:pt x="19651" y="12606"/>
                  <a:pt x="18724" y="13052"/>
                </a:cubicBezTo>
                <a:cubicBezTo>
                  <a:pt x="20335" y="12170"/>
                  <a:pt x="27721" y="9192"/>
                  <a:pt x="25715" y="6304"/>
                </a:cubicBezTo>
                <a:cubicBezTo>
                  <a:pt x="25409" y="5854"/>
                  <a:pt x="24983" y="5664"/>
                  <a:pt x="24482" y="5664"/>
                </a:cubicBezTo>
                <a:cubicBezTo>
                  <a:pt x="22143" y="5664"/>
                  <a:pt x="18182" y="9796"/>
                  <a:pt x="17356" y="10772"/>
                </a:cubicBezTo>
                <a:cubicBezTo>
                  <a:pt x="18420" y="9131"/>
                  <a:pt x="22979" y="2353"/>
                  <a:pt x="20213" y="985"/>
                </a:cubicBezTo>
                <a:cubicBezTo>
                  <a:pt x="19907" y="832"/>
                  <a:pt x="19616" y="761"/>
                  <a:pt x="19341" y="761"/>
                </a:cubicBezTo>
                <a:cubicBezTo>
                  <a:pt x="16722" y="761"/>
                  <a:pt x="15486" y="7107"/>
                  <a:pt x="15046" y="8675"/>
                </a:cubicBezTo>
                <a:cubicBezTo>
                  <a:pt x="15016" y="6804"/>
                  <a:pt x="14870" y="1"/>
                  <a:pt x="124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</p:txBody>
      </p:sp>
      <p:sp>
        <p:nvSpPr>
          <p:cNvPr id="1431" name="Google Shape;1431;p29"/>
          <p:cNvSpPr/>
          <p:nvPr/>
        </p:nvSpPr>
        <p:spPr>
          <a:xfrm rot="3148161">
            <a:off x="314869" y="4409338"/>
            <a:ext cx="735671" cy="648835"/>
          </a:xfrm>
          <a:custGeom>
            <a:avLst/>
            <a:gdLst/>
            <a:ahLst/>
            <a:cxnLst/>
            <a:rect l="l" t="t" r="r" b="b"/>
            <a:pathLst>
              <a:path w="6903" h="6088" extrusionOk="0">
                <a:moveTo>
                  <a:pt x="2615" y="0"/>
                </a:moveTo>
                <a:cubicBezTo>
                  <a:pt x="2546" y="0"/>
                  <a:pt x="2475" y="9"/>
                  <a:pt x="2402" y="27"/>
                </a:cubicBezTo>
                <a:cubicBezTo>
                  <a:pt x="1946" y="179"/>
                  <a:pt x="1672" y="787"/>
                  <a:pt x="1794" y="1395"/>
                </a:cubicBezTo>
                <a:cubicBezTo>
                  <a:pt x="1855" y="1759"/>
                  <a:pt x="2159" y="2185"/>
                  <a:pt x="2402" y="2337"/>
                </a:cubicBezTo>
                <a:cubicBezTo>
                  <a:pt x="2203" y="2223"/>
                  <a:pt x="1792" y="2030"/>
                  <a:pt x="1416" y="2030"/>
                </a:cubicBezTo>
                <a:cubicBezTo>
                  <a:pt x="1390" y="2030"/>
                  <a:pt x="1364" y="2031"/>
                  <a:pt x="1338" y="2033"/>
                </a:cubicBezTo>
                <a:cubicBezTo>
                  <a:pt x="426" y="2094"/>
                  <a:pt x="1" y="2611"/>
                  <a:pt x="31" y="3127"/>
                </a:cubicBezTo>
                <a:cubicBezTo>
                  <a:pt x="58" y="3614"/>
                  <a:pt x="519" y="3836"/>
                  <a:pt x="1070" y="3836"/>
                </a:cubicBezTo>
                <a:cubicBezTo>
                  <a:pt x="1138" y="3836"/>
                  <a:pt x="1207" y="3833"/>
                  <a:pt x="1277" y="3826"/>
                </a:cubicBezTo>
                <a:cubicBezTo>
                  <a:pt x="1672" y="3766"/>
                  <a:pt x="2128" y="3583"/>
                  <a:pt x="2432" y="3522"/>
                </a:cubicBezTo>
                <a:lnTo>
                  <a:pt x="2432" y="3522"/>
                </a:lnTo>
                <a:cubicBezTo>
                  <a:pt x="2311" y="3614"/>
                  <a:pt x="1946" y="3887"/>
                  <a:pt x="1733" y="4222"/>
                </a:cubicBezTo>
                <a:cubicBezTo>
                  <a:pt x="1399" y="4829"/>
                  <a:pt x="1368" y="5620"/>
                  <a:pt x="2189" y="6015"/>
                </a:cubicBezTo>
                <a:cubicBezTo>
                  <a:pt x="2288" y="6064"/>
                  <a:pt x="2386" y="6087"/>
                  <a:pt x="2482" y="6087"/>
                </a:cubicBezTo>
                <a:cubicBezTo>
                  <a:pt x="2914" y="6087"/>
                  <a:pt x="3291" y="5626"/>
                  <a:pt x="3466" y="5103"/>
                </a:cubicBezTo>
                <a:cubicBezTo>
                  <a:pt x="3648" y="4617"/>
                  <a:pt x="3557" y="4009"/>
                  <a:pt x="3466" y="3826"/>
                </a:cubicBezTo>
                <a:lnTo>
                  <a:pt x="3466" y="3826"/>
                </a:lnTo>
                <a:cubicBezTo>
                  <a:pt x="3618" y="4039"/>
                  <a:pt x="3830" y="4738"/>
                  <a:pt x="4256" y="5133"/>
                </a:cubicBezTo>
                <a:cubicBezTo>
                  <a:pt x="4453" y="5347"/>
                  <a:pt x="4720" y="5489"/>
                  <a:pt x="5016" y="5489"/>
                </a:cubicBezTo>
                <a:cubicBezTo>
                  <a:pt x="5268" y="5489"/>
                  <a:pt x="5540" y="5385"/>
                  <a:pt x="5806" y="5133"/>
                </a:cubicBezTo>
                <a:cubicBezTo>
                  <a:pt x="6262" y="4738"/>
                  <a:pt x="5958" y="4039"/>
                  <a:pt x="5472" y="3674"/>
                </a:cubicBezTo>
                <a:cubicBezTo>
                  <a:pt x="5069" y="3329"/>
                  <a:pt x="4503" y="3256"/>
                  <a:pt x="4263" y="3224"/>
                </a:cubicBezTo>
                <a:lnTo>
                  <a:pt x="4263" y="3224"/>
                </a:lnTo>
                <a:cubicBezTo>
                  <a:pt x="4589" y="3216"/>
                  <a:pt x="6902" y="2727"/>
                  <a:pt x="6049" y="1334"/>
                </a:cubicBezTo>
                <a:cubicBezTo>
                  <a:pt x="5875" y="1064"/>
                  <a:pt x="5601" y="959"/>
                  <a:pt x="5301" y="959"/>
                </a:cubicBezTo>
                <a:cubicBezTo>
                  <a:pt x="4619" y="959"/>
                  <a:pt x="3801" y="1504"/>
                  <a:pt x="3713" y="1895"/>
                </a:cubicBezTo>
                <a:lnTo>
                  <a:pt x="3713" y="1895"/>
                </a:lnTo>
                <a:cubicBezTo>
                  <a:pt x="3730" y="1658"/>
                  <a:pt x="3783" y="1340"/>
                  <a:pt x="3678" y="1000"/>
                </a:cubicBezTo>
                <a:cubicBezTo>
                  <a:pt x="3518" y="465"/>
                  <a:pt x="3122" y="0"/>
                  <a:pt x="26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32" name="Google Shape;1432;p29"/>
          <p:cNvSpPr txBox="1">
            <a:spLocks noGrp="1"/>
          </p:cNvSpPr>
          <p:nvPr>
            <p:ph type="title"/>
          </p:nvPr>
        </p:nvSpPr>
        <p:spPr>
          <a:xfrm>
            <a:off x="713225" y="5033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33" name="Google Shape;1433;p29"/>
          <p:cNvSpPr txBox="1">
            <a:spLocks noGrp="1"/>
          </p:cNvSpPr>
          <p:nvPr>
            <p:ph type="subTitle" idx="1"/>
          </p:nvPr>
        </p:nvSpPr>
        <p:spPr>
          <a:xfrm>
            <a:off x="713240" y="1259100"/>
            <a:ext cx="48648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 Black"/>
              <a:buNone/>
              <a:defRPr sz="2000">
                <a:solidFill>
                  <a:schemeClr val="accent4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1434" name="Google Shape;1434;p29"/>
          <p:cNvSpPr txBox="1">
            <a:spLocks noGrp="1"/>
          </p:cNvSpPr>
          <p:nvPr>
            <p:ph type="subTitle" idx="2"/>
          </p:nvPr>
        </p:nvSpPr>
        <p:spPr>
          <a:xfrm>
            <a:off x="713272" y="1636325"/>
            <a:ext cx="4864800" cy="60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5" name="Google Shape;1435;p29"/>
          <p:cNvSpPr txBox="1">
            <a:spLocks noGrp="1"/>
          </p:cNvSpPr>
          <p:nvPr>
            <p:ph type="subTitle" idx="3"/>
          </p:nvPr>
        </p:nvSpPr>
        <p:spPr>
          <a:xfrm>
            <a:off x="713225" y="2317025"/>
            <a:ext cx="48648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 Black"/>
              <a:buNone/>
              <a:defRPr sz="2000">
                <a:solidFill>
                  <a:schemeClr val="accent4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1436" name="Google Shape;1436;p29"/>
          <p:cNvSpPr txBox="1">
            <a:spLocks noGrp="1"/>
          </p:cNvSpPr>
          <p:nvPr>
            <p:ph type="subTitle" idx="4"/>
          </p:nvPr>
        </p:nvSpPr>
        <p:spPr>
          <a:xfrm>
            <a:off x="713249" y="2694250"/>
            <a:ext cx="4864800" cy="60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7" name="Google Shape;1437;p29"/>
          <p:cNvSpPr txBox="1">
            <a:spLocks noGrp="1"/>
          </p:cNvSpPr>
          <p:nvPr>
            <p:ph type="subTitle" idx="5"/>
          </p:nvPr>
        </p:nvSpPr>
        <p:spPr>
          <a:xfrm>
            <a:off x="713240" y="3374950"/>
            <a:ext cx="48648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 Black"/>
              <a:buNone/>
              <a:defRPr sz="2000">
                <a:solidFill>
                  <a:schemeClr val="accent4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1438" name="Google Shape;1438;p29"/>
          <p:cNvSpPr txBox="1">
            <a:spLocks noGrp="1"/>
          </p:cNvSpPr>
          <p:nvPr>
            <p:ph type="subTitle" idx="6"/>
          </p:nvPr>
        </p:nvSpPr>
        <p:spPr>
          <a:xfrm>
            <a:off x="713272" y="3752175"/>
            <a:ext cx="4864800" cy="60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0082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11"/>
          <p:cNvGrpSpPr/>
          <p:nvPr/>
        </p:nvGrpSpPr>
        <p:grpSpPr>
          <a:xfrm>
            <a:off x="-4" y="14"/>
            <a:ext cx="9143895" cy="5143561"/>
            <a:chOff x="239300" y="839525"/>
            <a:chExt cx="7160450" cy="4038600"/>
          </a:xfrm>
        </p:grpSpPr>
        <p:sp>
          <p:nvSpPr>
            <p:cNvPr id="486" name="Google Shape;486;p11"/>
            <p:cNvSpPr/>
            <p:nvPr/>
          </p:nvSpPr>
          <p:spPr>
            <a:xfrm>
              <a:off x="239300" y="1124075"/>
              <a:ext cx="7160450" cy="9550"/>
            </a:xfrm>
            <a:custGeom>
              <a:avLst/>
              <a:gdLst/>
              <a:ahLst/>
              <a:cxnLst/>
              <a:rect l="l" t="t" r="r" b="b"/>
              <a:pathLst>
                <a:path w="286418" h="382" extrusionOk="0">
                  <a:moveTo>
                    <a:pt x="71664" y="1"/>
                  </a:moveTo>
                  <a:lnTo>
                    <a:pt x="108" y="84"/>
                  </a:lnTo>
                  <a:cubicBezTo>
                    <a:pt x="48" y="84"/>
                    <a:pt x="1" y="132"/>
                    <a:pt x="1" y="191"/>
                  </a:cubicBezTo>
                  <a:cubicBezTo>
                    <a:pt x="1" y="251"/>
                    <a:pt x="48" y="286"/>
                    <a:pt x="108" y="286"/>
                  </a:cubicBezTo>
                  <a:lnTo>
                    <a:pt x="17979" y="334"/>
                  </a:lnTo>
                  <a:lnTo>
                    <a:pt x="35862" y="346"/>
                  </a:lnTo>
                  <a:lnTo>
                    <a:pt x="71641" y="382"/>
                  </a:lnTo>
                  <a:lnTo>
                    <a:pt x="143197" y="322"/>
                  </a:lnTo>
                  <a:lnTo>
                    <a:pt x="178975" y="286"/>
                  </a:lnTo>
                  <a:lnTo>
                    <a:pt x="214754" y="286"/>
                  </a:lnTo>
                  <a:lnTo>
                    <a:pt x="286310" y="298"/>
                  </a:lnTo>
                  <a:cubicBezTo>
                    <a:pt x="286370" y="298"/>
                    <a:pt x="286417" y="263"/>
                    <a:pt x="286417" y="203"/>
                  </a:cubicBezTo>
                  <a:cubicBezTo>
                    <a:pt x="286417" y="143"/>
                    <a:pt x="286370" y="96"/>
                    <a:pt x="286310" y="96"/>
                  </a:cubicBezTo>
                  <a:lnTo>
                    <a:pt x="143221" y="24"/>
                  </a:lnTo>
                  <a:lnTo>
                    <a:pt x="71664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239300" y="1411625"/>
              <a:ext cx="7160450" cy="9250"/>
            </a:xfrm>
            <a:custGeom>
              <a:avLst/>
              <a:gdLst/>
              <a:ahLst/>
              <a:cxnLst/>
              <a:rect l="l" t="t" r="r" b="b"/>
              <a:pathLst>
                <a:path w="286418" h="370" extrusionOk="0">
                  <a:moveTo>
                    <a:pt x="71664" y="0"/>
                  </a:moveTo>
                  <a:lnTo>
                    <a:pt x="108" y="71"/>
                  </a:lnTo>
                  <a:cubicBezTo>
                    <a:pt x="48" y="71"/>
                    <a:pt x="1" y="119"/>
                    <a:pt x="1" y="179"/>
                  </a:cubicBezTo>
                  <a:cubicBezTo>
                    <a:pt x="1" y="226"/>
                    <a:pt x="48" y="274"/>
                    <a:pt x="108" y="274"/>
                  </a:cubicBezTo>
                  <a:lnTo>
                    <a:pt x="17991" y="321"/>
                  </a:lnTo>
                  <a:lnTo>
                    <a:pt x="35862" y="333"/>
                  </a:lnTo>
                  <a:lnTo>
                    <a:pt x="71641" y="369"/>
                  </a:lnTo>
                  <a:lnTo>
                    <a:pt x="143197" y="310"/>
                  </a:lnTo>
                  <a:lnTo>
                    <a:pt x="178975" y="274"/>
                  </a:lnTo>
                  <a:lnTo>
                    <a:pt x="214754" y="274"/>
                  </a:lnTo>
                  <a:lnTo>
                    <a:pt x="286310" y="286"/>
                  </a:lnTo>
                  <a:cubicBezTo>
                    <a:pt x="286370" y="286"/>
                    <a:pt x="286417" y="250"/>
                    <a:pt x="286417" y="191"/>
                  </a:cubicBezTo>
                  <a:cubicBezTo>
                    <a:pt x="286417" y="131"/>
                    <a:pt x="286370" y="83"/>
                    <a:pt x="286310" y="83"/>
                  </a:cubicBezTo>
                  <a:lnTo>
                    <a:pt x="143221" y="12"/>
                  </a:lnTo>
                  <a:lnTo>
                    <a:pt x="71664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239300" y="1698850"/>
              <a:ext cx="7160450" cy="9250"/>
            </a:xfrm>
            <a:custGeom>
              <a:avLst/>
              <a:gdLst/>
              <a:ahLst/>
              <a:cxnLst/>
              <a:rect l="l" t="t" r="r" b="b"/>
              <a:pathLst>
                <a:path w="286418" h="370" extrusionOk="0">
                  <a:moveTo>
                    <a:pt x="71664" y="1"/>
                  </a:moveTo>
                  <a:lnTo>
                    <a:pt x="108" y="72"/>
                  </a:lnTo>
                  <a:cubicBezTo>
                    <a:pt x="48" y="72"/>
                    <a:pt x="1" y="120"/>
                    <a:pt x="1" y="179"/>
                  </a:cubicBezTo>
                  <a:cubicBezTo>
                    <a:pt x="1" y="239"/>
                    <a:pt x="48" y="274"/>
                    <a:pt x="108" y="274"/>
                  </a:cubicBezTo>
                  <a:lnTo>
                    <a:pt x="17979" y="322"/>
                  </a:lnTo>
                  <a:lnTo>
                    <a:pt x="35862" y="334"/>
                  </a:lnTo>
                  <a:lnTo>
                    <a:pt x="71641" y="370"/>
                  </a:lnTo>
                  <a:lnTo>
                    <a:pt x="143197" y="310"/>
                  </a:lnTo>
                  <a:lnTo>
                    <a:pt x="178975" y="274"/>
                  </a:lnTo>
                  <a:lnTo>
                    <a:pt x="214754" y="274"/>
                  </a:lnTo>
                  <a:lnTo>
                    <a:pt x="286310" y="286"/>
                  </a:lnTo>
                  <a:cubicBezTo>
                    <a:pt x="286370" y="286"/>
                    <a:pt x="286417" y="251"/>
                    <a:pt x="286417" y="191"/>
                  </a:cubicBezTo>
                  <a:cubicBezTo>
                    <a:pt x="286417" y="131"/>
                    <a:pt x="286370" y="84"/>
                    <a:pt x="286310" y="84"/>
                  </a:cubicBezTo>
                  <a:lnTo>
                    <a:pt x="143221" y="12"/>
                  </a:lnTo>
                  <a:lnTo>
                    <a:pt x="71664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39300" y="1986100"/>
              <a:ext cx="7160450" cy="9250"/>
            </a:xfrm>
            <a:custGeom>
              <a:avLst/>
              <a:gdLst/>
              <a:ahLst/>
              <a:cxnLst/>
              <a:rect l="l" t="t" r="r" b="b"/>
              <a:pathLst>
                <a:path w="286418" h="370" extrusionOk="0">
                  <a:moveTo>
                    <a:pt x="71664" y="0"/>
                  </a:moveTo>
                  <a:lnTo>
                    <a:pt x="108" y="71"/>
                  </a:lnTo>
                  <a:cubicBezTo>
                    <a:pt x="48" y="71"/>
                    <a:pt x="1" y="119"/>
                    <a:pt x="1" y="179"/>
                  </a:cubicBezTo>
                  <a:cubicBezTo>
                    <a:pt x="1" y="238"/>
                    <a:pt x="48" y="274"/>
                    <a:pt x="108" y="274"/>
                  </a:cubicBezTo>
                  <a:lnTo>
                    <a:pt x="17979" y="321"/>
                  </a:lnTo>
                  <a:lnTo>
                    <a:pt x="35862" y="333"/>
                  </a:lnTo>
                  <a:lnTo>
                    <a:pt x="71641" y="369"/>
                  </a:lnTo>
                  <a:lnTo>
                    <a:pt x="143197" y="310"/>
                  </a:lnTo>
                  <a:lnTo>
                    <a:pt x="178975" y="274"/>
                  </a:lnTo>
                  <a:lnTo>
                    <a:pt x="214754" y="274"/>
                  </a:lnTo>
                  <a:lnTo>
                    <a:pt x="286310" y="298"/>
                  </a:lnTo>
                  <a:cubicBezTo>
                    <a:pt x="286370" y="298"/>
                    <a:pt x="286417" y="250"/>
                    <a:pt x="286417" y="191"/>
                  </a:cubicBezTo>
                  <a:cubicBezTo>
                    <a:pt x="286417" y="131"/>
                    <a:pt x="286370" y="83"/>
                    <a:pt x="286310" y="83"/>
                  </a:cubicBezTo>
                  <a:lnTo>
                    <a:pt x="143221" y="12"/>
                  </a:lnTo>
                  <a:lnTo>
                    <a:pt x="71664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39300" y="2273325"/>
              <a:ext cx="7160450" cy="9250"/>
            </a:xfrm>
            <a:custGeom>
              <a:avLst/>
              <a:gdLst/>
              <a:ahLst/>
              <a:cxnLst/>
              <a:rect l="l" t="t" r="r" b="b"/>
              <a:pathLst>
                <a:path w="286418" h="370" extrusionOk="0">
                  <a:moveTo>
                    <a:pt x="71664" y="1"/>
                  </a:moveTo>
                  <a:lnTo>
                    <a:pt x="108" y="72"/>
                  </a:lnTo>
                  <a:cubicBezTo>
                    <a:pt x="48" y="72"/>
                    <a:pt x="1" y="120"/>
                    <a:pt x="1" y="179"/>
                  </a:cubicBezTo>
                  <a:cubicBezTo>
                    <a:pt x="1" y="239"/>
                    <a:pt x="48" y="274"/>
                    <a:pt x="108" y="274"/>
                  </a:cubicBezTo>
                  <a:lnTo>
                    <a:pt x="17979" y="322"/>
                  </a:lnTo>
                  <a:lnTo>
                    <a:pt x="35862" y="334"/>
                  </a:lnTo>
                  <a:lnTo>
                    <a:pt x="71641" y="370"/>
                  </a:lnTo>
                  <a:lnTo>
                    <a:pt x="143197" y="310"/>
                  </a:lnTo>
                  <a:lnTo>
                    <a:pt x="178975" y="274"/>
                  </a:lnTo>
                  <a:lnTo>
                    <a:pt x="214754" y="274"/>
                  </a:lnTo>
                  <a:lnTo>
                    <a:pt x="286310" y="298"/>
                  </a:lnTo>
                  <a:cubicBezTo>
                    <a:pt x="286370" y="298"/>
                    <a:pt x="286417" y="251"/>
                    <a:pt x="286417" y="191"/>
                  </a:cubicBezTo>
                  <a:cubicBezTo>
                    <a:pt x="286417" y="132"/>
                    <a:pt x="286370" y="84"/>
                    <a:pt x="286310" y="84"/>
                  </a:cubicBezTo>
                  <a:lnTo>
                    <a:pt x="143221" y="12"/>
                  </a:lnTo>
                  <a:lnTo>
                    <a:pt x="71664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239300" y="2560575"/>
              <a:ext cx="7160450" cy="8950"/>
            </a:xfrm>
            <a:custGeom>
              <a:avLst/>
              <a:gdLst/>
              <a:ahLst/>
              <a:cxnLst/>
              <a:rect l="l" t="t" r="r" b="b"/>
              <a:pathLst>
                <a:path w="286418" h="358" extrusionOk="0">
                  <a:moveTo>
                    <a:pt x="71664" y="0"/>
                  </a:moveTo>
                  <a:lnTo>
                    <a:pt x="108" y="71"/>
                  </a:lnTo>
                  <a:cubicBezTo>
                    <a:pt x="103" y="70"/>
                    <a:pt x="97" y="70"/>
                    <a:pt x="93" y="70"/>
                  </a:cubicBezTo>
                  <a:cubicBezTo>
                    <a:pt x="40" y="70"/>
                    <a:pt x="1" y="124"/>
                    <a:pt x="1" y="179"/>
                  </a:cubicBezTo>
                  <a:cubicBezTo>
                    <a:pt x="1" y="238"/>
                    <a:pt x="48" y="274"/>
                    <a:pt x="108" y="274"/>
                  </a:cubicBezTo>
                  <a:lnTo>
                    <a:pt x="17991" y="310"/>
                  </a:lnTo>
                  <a:lnTo>
                    <a:pt x="35886" y="322"/>
                  </a:lnTo>
                  <a:lnTo>
                    <a:pt x="71664" y="357"/>
                  </a:lnTo>
                  <a:lnTo>
                    <a:pt x="143197" y="310"/>
                  </a:lnTo>
                  <a:lnTo>
                    <a:pt x="178975" y="274"/>
                  </a:lnTo>
                  <a:lnTo>
                    <a:pt x="214754" y="274"/>
                  </a:lnTo>
                  <a:lnTo>
                    <a:pt x="286310" y="298"/>
                  </a:lnTo>
                  <a:cubicBezTo>
                    <a:pt x="286370" y="298"/>
                    <a:pt x="286417" y="250"/>
                    <a:pt x="286417" y="191"/>
                  </a:cubicBezTo>
                  <a:cubicBezTo>
                    <a:pt x="286417" y="131"/>
                    <a:pt x="286370" y="83"/>
                    <a:pt x="286310" y="83"/>
                  </a:cubicBezTo>
                  <a:lnTo>
                    <a:pt x="143221" y="12"/>
                  </a:lnTo>
                  <a:lnTo>
                    <a:pt x="71664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2" name="Google Shape;492;p11"/>
            <p:cNvSpPr/>
            <p:nvPr/>
          </p:nvSpPr>
          <p:spPr>
            <a:xfrm>
              <a:off x="239300" y="2847200"/>
              <a:ext cx="7160450" cy="9550"/>
            </a:xfrm>
            <a:custGeom>
              <a:avLst/>
              <a:gdLst/>
              <a:ahLst/>
              <a:cxnLst/>
              <a:rect l="l" t="t" r="r" b="b"/>
              <a:pathLst>
                <a:path w="286418" h="382" extrusionOk="0">
                  <a:moveTo>
                    <a:pt x="71664" y="1"/>
                  </a:moveTo>
                  <a:lnTo>
                    <a:pt x="108" y="84"/>
                  </a:lnTo>
                  <a:cubicBezTo>
                    <a:pt x="48" y="84"/>
                    <a:pt x="1" y="144"/>
                    <a:pt x="1" y="203"/>
                  </a:cubicBezTo>
                  <a:cubicBezTo>
                    <a:pt x="1" y="263"/>
                    <a:pt x="48" y="298"/>
                    <a:pt x="108" y="298"/>
                  </a:cubicBezTo>
                  <a:lnTo>
                    <a:pt x="17991" y="346"/>
                  </a:lnTo>
                  <a:lnTo>
                    <a:pt x="35886" y="346"/>
                  </a:lnTo>
                  <a:lnTo>
                    <a:pt x="71641" y="382"/>
                  </a:lnTo>
                  <a:lnTo>
                    <a:pt x="143197" y="322"/>
                  </a:lnTo>
                  <a:lnTo>
                    <a:pt x="178975" y="286"/>
                  </a:lnTo>
                  <a:lnTo>
                    <a:pt x="214754" y="286"/>
                  </a:lnTo>
                  <a:lnTo>
                    <a:pt x="286310" y="298"/>
                  </a:lnTo>
                  <a:cubicBezTo>
                    <a:pt x="286370" y="298"/>
                    <a:pt x="286417" y="263"/>
                    <a:pt x="286417" y="203"/>
                  </a:cubicBezTo>
                  <a:cubicBezTo>
                    <a:pt x="286417" y="144"/>
                    <a:pt x="286370" y="96"/>
                    <a:pt x="286310" y="96"/>
                  </a:cubicBezTo>
                  <a:lnTo>
                    <a:pt x="143221" y="25"/>
                  </a:lnTo>
                  <a:lnTo>
                    <a:pt x="71664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3" name="Google Shape;493;p11"/>
            <p:cNvSpPr/>
            <p:nvPr/>
          </p:nvSpPr>
          <p:spPr>
            <a:xfrm>
              <a:off x="239300" y="3134450"/>
              <a:ext cx="7160450" cy="9550"/>
            </a:xfrm>
            <a:custGeom>
              <a:avLst/>
              <a:gdLst/>
              <a:ahLst/>
              <a:cxnLst/>
              <a:rect l="l" t="t" r="r" b="b"/>
              <a:pathLst>
                <a:path w="286418" h="382" extrusionOk="0">
                  <a:moveTo>
                    <a:pt x="71664" y="0"/>
                  </a:moveTo>
                  <a:lnTo>
                    <a:pt x="108" y="84"/>
                  </a:lnTo>
                  <a:cubicBezTo>
                    <a:pt x="48" y="84"/>
                    <a:pt x="1" y="131"/>
                    <a:pt x="1" y="191"/>
                  </a:cubicBezTo>
                  <a:cubicBezTo>
                    <a:pt x="1" y="262"/>
                    <a:pt x="48" y="298"/>
                    <a:pt x="108" y="298"/>
                  </a:cubicBezTo>
                  <a:lnTo>
                    <a:pt x="17979" y="334"/>
                  </a:lnTo>
                  <a:lnTo>
                    <a:pt x="35862" y="346"/>
                  </a:lnTo>
                  <a:lnTo>
                    <a:pt x="71641" y="381"/>
                  </a:lnTo>
                  <a:lnTo>
                    <a:pt x="143197" y="322"/>
                  </a:lnTo>
                  <a:lnTo>
                    <a:pt x="178975" y="286"/>
                  </a:lnTo>
                  <a:lnTo>
                    <a:pt x="214754" y="286"/>
                  </a:lnTo>
                  <a:lnTo>
                    <a:pt x="286310" y="298"/>
                  </a:lnTo>
                  <a:cubicBezTo>
                    <a:pt x="286370" y="298"/>
                    <a:pt x="286417" y="262"/>
                    <a:pt x="286417" y="203"/>
                  </a:cubicBezTo>
                  <a:cubicBezTo>
                    <a:pt x="286417" y="131"/>
                    <a:pt x="286370" y="95"/>
                    <a:pt x="286310" y="95"/>
                  </a:cubicBezTo>
                  <a:lnTo>
                    <a:pt x="143221" y="24"/>
                  </a:lnTo>
                  <a:lnTo>
                    <a:pt x="71664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239300" y="3421675"/>
              <a:ext cx="7160450" cy="9550"/>
            </a:xfrm>
            <a:custGeom>
              <a:avLst/>
              <a:gdLst/>
              <a:ahLst/>
              <a:cxnLst/>
              <a:rect l="l" t="t" r="r" b="b"/>
              <a:pathLst>
                <a:path w="286418" h="382" extrusionOk="0">
                  <a:moveTo>
                    <a:pt x="71664" y="1"/>
                  </a:moveTo>
                  <a:lnTo>
                    <a:pt x="108" y="84"/>
                  </a:lnTo>
                  <a:cubicBezTo>
                    <a:pt x="48" y="84"/>
                    <a:pt x="1" y="120"/>
                    <a:pt x="1" y="203"/>
                  </a:cubicBezTo>
                  <a:cubicBezTo>
                    <a:pt x="1" y="263"/>
                    <a:pt x="48" y="298"/>
                    <a:pt x="108" y="298"/>
                  </a:cubicBezTo>
                  <a:lnTo>
                    <a:pt x="17979" y="334"/>
                  </a:lnTo>
                  <a:lnTo>
                    <a:pt x="35862" y="346"/>
                  </a:lnTo>
                  <a:lnTo>
                    <a:pt x="71641" y="382"/>
                  </a:lnTo>
                  <a:lnTo>
                    <a:pt x="143197" y="322"/>
                  </a:lnTo>
                  <a:lnTo>
                    <a:pt x="178975" y="287"/>
                  </a:lnTo>
                  <a:lnTo>
                    <a:pt x="214754" y="287"/>
                  </a:lnTo>
                  <a:lnTo>
                    <a:pt x="286310" y="298"/>
                  </a:lnTo>
                  <a:cubicBezTo>
                    <a:pt x="286370" y="298"/>
                    <a:pt x="286417" y="263"/>
                    <a:pt x="286417" y="203"/>
                  </a:cubicBezTo>
                  <a:cubicBezTo>
                    <a:pt x="286417" y="144"/>
                    <a:pt x="286370" y="96"/>
                    <a:pt x="286310" y="96"/>
                  </a:cubicBezTo>
                  <a:lnTo>
                    <a:pt x="143221" y="25"/>
                  </a:lnTo>
                  <a:lnTo>
                    <a:pt x="71664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6334400" y="839825"/>
              <a:ext cx="9550" cy="2873000"/>
            </a:xfrm>
            <a:custGeom>
              <a:avLst/>
              <a:gdLst/>
              <a:ahLst/>
              <a:cxnLst/>
              <a:rect l="l" t="t" r="r" b="b"/>
              <a:pathLst>
                <a:path w="382" h="114920" extrusionOk="0">
                  <a:moveTo>
                    <a:pt x="191" y="0"/>
                  </a:moveTo>
                  <a:cubicBezTo>
                    <a:pt x="132" y="0"/>
                    <a:pt x="96" y="48"/>
                    <a:pt x="96" y="107"/>
                  </a:cubicBezTo>
                  <a:lnTo>
                    <a:pt x="49" y="7287"/>
                  </a:lnTo>
                  <a:lnTo>
                    <a:pt x="37" y="14454"/>
                  </a:lnTo>
                  <a:lnTo>
                    <a:pt x="1" y="28789"/>
                  </a:lnTo>
                  <a:lnTo>
                    <a:pt x="60" y="57472"/>
                  </a:lnTo>
                  <a:lnTo>
                    <a:pt x="96" y="71795"/>
                  </a:lnTo>
                  <a:lnTo>
                    <a:pt x="96" y="86130"/>
                  </a:lnTo>
                  <a:lnTo>
                    <a:pt x="84" y="114812"/>
                  </a:lnTo>
                  <a:cubicBezTo>
                    <a:pt x="84" y="114871"/>
                    <a:pt x="120" y="114919"/>
                    <a:pt x="180" y="114919"/>
                  </a:cubicBezTo>
                  <a:cubicBezTo>
                    <a:pt x="239" y="114919"/>
                    <a:pt x="287" y="114871"/>
                    <a:pt x="287" y="114812"/>
                  </a:cubicBezTo>
                  <a:lnTo>
                    <a:pt x="358" y="57472"/>
                  </a:lnTo>
                  <a:lnTo>
                    <a:pt x="382" y="28789"/>
                  </a:lnTo>
                  <a:lnTo>
                    <a:pt x="299" y="107"/>
                  </a:lnTo>
                  <a:cubicBezTo>
                    <a:pt x="299" y="48"/>
                    <a:pt x="263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6054625" y="839825"/>
              <a:ext cx="9550" cy="2873000"/>
            </a:xfrm>
            <a:custGeom>
              <a:avLst/>
              <a:gdLst/>
              <a:ahLst/>
              <a:cxnLst/>
              <a:rect l="l" t="t" r="r" b="b"/>
              <a:pathLst>
                <a:path w="382" h="114920" extrusionOk="0">
                  <a:moveTo>
                    <a:pt x="191" y="0"/>
                  </a:moveTo>
                  <a:cubicBezTo>
                    <a:pt x="131" y="0"/>
                    <a:pt x="95" y="48"/>
                    <a:pt x="95" y="107"/>
                  </a:cubicBezTo>
                  <a:lnTo>
                    <a:pt x="48" y="7287"/>
                  </a:lnTo>
                  <a:lnTo>
                    <a:pt x="36" y="14454"/>
                  </a:lnTo>
                  <a:lnTo>
                    <a:pt x="0" y="28789"/>
                  </a:lnTo>
                  <a:lnTo>
                    <a:pt x="60" y="57472"/>
                  </a:lnTo>
                  <a:lnTo>
                    <a:pt x="95" y="71795"/>
                  </a:lnTo>
                  <a:lnTo>
                    <a:pt x="95" y="86130"/>
                  </a:lnTo>
                  <a:lnTo>
                    <a:pt x="83" y="114812"/>
                  </a:lnTo>
                  <a:cubicBezTo>
                    <a:pt x="83" y="114871"/>
                    <a:pt x="119" y="114919"/>
                    <a:pt x="179" y="114919"/>
                  </a:cubicBezTo>
                  <a:cubicBezTo>
                    <a:pt x="238" y="114919"/>
                    <a:pt x="286" y="114871"/>
                    <a:pt x="286" y="114812"/>
                  </a:cubicBezTo>
                  <a:lnTo>
                    <a:pt x="357" y="57472"/>
                  </a:lnTo>
                  <a:lnTo>
                    <a:pt x="381" y="28789"/>
                  </a:lnTo>
                  <a:lnTo>
                    <a:pt x="298" y="107"/>
                  </a:lnTo>
                  <a:cubicBezTo>
                    <a:pt x="298" y="48"/>
                    <a:pt x="262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5775125" y="839825"/>
              <a:ext cx="9550" cy="2873000"/>
            </a:xfrm>
            <a:custGeom>
              <a:avLst/>
              <a:gdLst/>
              <a:ahLst/>
              <a:cxnLst/>
              <a:rect l="l" t="t" r="r" b="b"/>
              <a:pathLst>
                <a:path w="382" h="114920" extrusionOk="0">
                  <a:moveTo>
                    <a:pt x="202" y="0"/>
                  </a:moveTo>
                  <a:cubicBezTo>
                    <a:pt x="143" y="0"/>
                    <a:pt x="95" y="48"/>
                    <a:pt x="95" y="107"/>
                  </a:cubicBezTo>
                  <a:lnTo>
                    <a:pt x="48" y="7287"/>
                  </a:lnTo>
                  <a:lnTo>
                    <a:pt x="36" y="14454"/>
                  </a:lnTo>
                  <a:lnTo>
                    <a:pt x="0" y="28789"/>
                  </a:lnTo>
                  <a:lnTo>
                    <a:pt x="72" y="57472"/>
                  </a:lnTo>
                  <a:lnTo>
                    <a:pt x="95" y="71795"/>
                  </a:lnTo>
                  <a:lnTo>
                    <a:pt x="95" y="86130"/>
                  </a:lnTo>
                  <a:lnTo>
                    <a:pt x="83" y="114812"/>
                  </a:lnTo>
                  <a:cubicBezTo>
                    <a:pt x="83" y="114871"/>
                    <a:pt x="131" y="114919"/>
                    <a:pt x="191" y="114919"/>
                  </a:cubicBezTo>
                  <a:cubicBezTo>
                    <a:pt x="250" y="114919"/>
                    <a:pt x="286" y="114871"/>
                    <a:pt x="286" y="114812"/>
                  </a:cubicBezTo>
                  <a:lnTo>
                    <a:pt x="369" y="57472"/>
                  </a:lnTo>
                  <a:lnTo>
                    <a:pt x="381" y="28789"/>
                  </a:lnTo>
                  <a:lnTo>
                    <a:pt x="310" y="107"/>
                  </a:lnTo>
                  <a:cubicBezTo>
                    <a:pt x="310" y="48"/>
                    <a:pt x="250" y="0"/>
                    <a:pt x="20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5495325" y="839825"/>
              <a:ext cx="9550" cy="2873000"/>
            </a:xfrm>
            <a:custGeom>
              <a:avLst/>
              <a:gdLst/>
              <a:ahLst/>
              <a:cxnLst/>
              <a:rect l="l" t="t" r="r" b="b"/>
              <a:pathLst>
                <a:path w="382" h="114920" extrusionOk="0">
                  <a:moveTo>
                    <a:pt x="203" y="0"/>
                  </a:moveTo>
                  <a:cubicBezTo>
                    <a:pt x="143" y="0"/>
                    <a:pt x="95" y="48"/>
                    <a:pt x="95" y="107"/>
                  </a:cubicBezTo>
                  <a:lnTo>
                    <a:pt x="48" y="7287"/>
                  </a:lnTo>
                  <a:lnTo>
                    <a:pt x="36" y="14454"/>
                  </a:lnTo>
                  <a:lnTo>
                    <a:pt x="0" y="28789"/>
                  </a:lnTo>
                  <a:lnTo>
                    <a:pt x="72" y="57472"/>
                  </a:lnTo>
                  <a:lnTo>
                    <a:pt x="95" y="71795"/>
                  </a:lnTo>
                  <a:lnTo>
                    <a:pt x="95" y="86130"/>
                  </a:lnTo>
                  <a:lnTo>
                    <a:pt x="84" y="114812"/>
                  </a:lnTo>
                  <a:cubicBezTo>
                    <a:pt x="84" y="114871"/>
                    <a:pt x="131" y="114919"/>
                    <a:pt x="191" y="114919"/>
                  </a:cubicBezTo>
                  <a:cubicBezTo>
                    <a:pt x="250" y="114919"/>
                    <a:pt x="286" y="114871"/>
                    <a:pt x="286" y="114812"/>
                  </a:cubicBezTo>
                  <a:lnTo>
                    <a:pt x="369" y="57472"/>
                  </a:lnTo>
                  <a:lnTo>
                    <a:pt x="381" y="28789"/>
                  </a:lnTo>
                  <a:lnTo>
                    <a:pt x="310" y="107"/>
                  </a:lnTo>
                  <a:cubicBezTo>
                    <a:pt x="310" y="48"/>
                    <a:pt x="262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9" name="Google Shape;499;p11"/>
            <p:cNvSpPr/>
            <p:nvPr/>
          </p:nvSpPr>
          <p:spPr>
            <a:xfrm>
              <a:off x="5215525" y="839825"/>
              <a:ext cx="9550" cy="2873000"/>
            </a:xfrm>
            <a:custGeom>
              <a:avLst/>
              <a:gdLst/>
              <a:ahLst/>
              <a:cxnLst/>
              <a:rect l="l" t="t" r="r" b="b"/>
              <a:pathLst>
                <a:path w="382" h="114920" extrusionOk="0">
                  <a:moveTo>
                    <a:pt x="203" y="0"/>
                  </a:moveTo>
                  <a:cubicBezTo>
                    <a:pt x="143" y="0"/>
                    <a:pt x="96" y="48"/>
                    <a:pt x="96" y="107"/>
                  </a:cubicBezTo>
                  <a:lnTo>
                    <a:pt x="48" y="7287"/>
                  </a:lnTo>
                  <a:lnTo>
                    <a:pt x="36" y="14454"/>
                  </a:lnTo>
                  <a:lnTo>
                    <a:pt x="0" y="28789"/>
                  </a:lnTo>
                  <a:lnTo>
                    <a:pt x="60" y="57472"/>
                  </a:lnTo>
                  <a:lnTo>
                    <a:pt x="96" y="71795"/>
                  </a:lnTo>
                  <a:lnTo>
                    <a:pt x="96" y="86130"/>
                  </a:lnTo>
                  <a:lnTo>
                    <a:pt x="84" y="114812"/>
                  </a:lnTo>
                  <a:cubicBezTo>
                    <a:pt x="84" y="114871"/>
                    <a:pt x="131" y="114919"/>
                    <a:pt x="191" y="114919"/>
                  </a:cubicBezTo>
                  <a:cubicBezTo>
                    <a:pt x="250" y="114919"/>
                    <a:pt x="286" y="114871"/>
                    <a:pt x="286" y="114812"/>
                  </a:cubicBezTo>
                  <a:lnTo>
                    <a:pt x="369" y="57472"/>
                  </a:lnTo>
                  <a:lnTo>
                    <a:pt x="381" y="28789"/>
                  </a:lnTo>
                  <a:lnTo>
                    <a:pt x="310" y="107"/>
                  </a:lnTo>
                  <a:cubicBezTo>
                    <a:pt x="310" y="48"/>
                    <a:pt x="262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0" name="Google Shape;500;p11"/>
            <p:cNvSpPr/>
            <p:nvPr/>
          </p:nvSpPr>
          <p:spPr>
            <a:xfrm>
              <a:off x="4935725" y="839825"/>
              <a:ext cx="9550" cy="2873000"/>
            </a:xfrm>
            <a:custGeom>
              <a:avLst/>
              <a:gdLst/>
              <a:ahLst/>
              <a:cxnLst/>
              <a:rect l="l" t="t" r="r" b="b"/>
              <a:pathLst>
                <a:path w="382" h="114920" extrusionOk="0">
                  <a:moveTo>
                    <a:pt x="203" y="0"/>
                  </a:moveTo>
                  <a:cubicBezTo>
                    <a:pt x="143" y="0"/>
                    <a:pt x="96" y="48"/>
                    <a:pt x="96" y="107"/>
                  </a:cubicBezTo>
                  <a:lnTo>
                    <a:pt x="48" y="7287"/>
                  </a:lnTo>
                  <a:lnTo>
                    <a:pt x="36" y="14454"/>
                  </a:lnTo>
                  <a:lnTo>
                    <a:pt x="0" y="28789"/>
                  </a:lnTo>
                  <a:lnTo>
                    <a:pt x="60" y="57472"/>
                  </a:lnTo>
                  <a:lnTo>
                    <a:pt x="96" y="71795"/>
                  </a:lnTo>
                  <a:lnTo>
                    <a:pt x="96" y="86130"/>
                  </a:lnTo>
                  <a:lnTo>
                    <a:pt x="84" y="114812"/>
                  </a:lnTo>
                  <a:cubicBezTo>
                    <a:pt x="84" y="114871"/>
                    <a:pt x="120" y="114919"/>
                    <a:pt x="191" y="114919"/>
                  </a:cubicBezTo>
                  <a:cubicBezTo>
                    <a:pt x="250" y="114919"/>
                    <a:pt x="286" y="114871"/>
                    <a:pt x="286" y="114812"/>
                  </a:cubicBezTo>
                  <a:lnTo>
                    <a:pt x="370" y="57472"/>
                  </a:lnTo>
                  <a:lnTo>
                    <a:pt x="381" y="28789"/>
                  </a:lnTo>
                  <a:lnTo>
                    <a:pt x="298" y="107"/>
                  </a:lnTo>
                  <a:cubicBezTo>
                    <a:pt x="298" y="48"/>
                    <a:pt x="262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1" name="Google Shape;501;p11"/>
            <p:cNvSpPr/>
            <p:nvPr/>
          </p:nvSpPr>
          <p:spPr>
            <a:xfrm>
              <a:off x="4656525" y="839825"/>
              <a:ext cx="9250" cy="2873000"/>
            </a:xfrm>
            <a:custGeom>
              <a:avLst/>
              <a:gdLst/>
              <a:ahLst/>
              <a:cxnLst/>
              <a:rect l="l" t="t" r="r" b="b"/>
              <a:pathLst>
                <a:path w="370" h="114920" extrusionOk="0">
                  <a:moveTo>
                    <a:pt x="191" y="0"/>
                  </a:moveTo>
                  <a:cubicBezTo>
                    <a:pt x="131" y="0"/>
                    <a:pt x="84" y="48"/>
                    <a:pt x="84" y="107"/>
                  </a:cubicBezTo>
                  <a:lnTo>
                    <a:pt x="36" y="7287"/>
                  </a:lnTo>
                  <a:lnTo>
                    <a:pt x="24" y="14454"/>
                  </a:lnTo>
                  <a:lnTo>
                    <a:pt x="0" y="28789"/>
                  </a:lnTo>
                  <a:lnTo>
                    <a:pt x="60" y="57472"/>
                  </a:lnTo>
                  <a:lnTo>
                    <a:pt x="84" y="71795"/>
                  </a:lnTo>
                  <a:lnTo>
                    <a:pt x="84" y="86130"/>
                  </a:lnTo>
                  <a:lnTo>
                    <a:pt x="72" y="114812"/>
                  </a:lnTo>
                  <a:cubicBezTo>
                    <a:pt x="72" y="114871"/>
                    <a:pt x="119" y="114919"/>
                    <a:pt x="179" y="114919"/>
                  </a:cubicBezTo>
                  <a:cubicBezTo>
                    <a:pt x="239" y="114919"/>
                    <a:pt x="286" y="114871"/>
                    <a:pt x="286" y="114812"/>
                  </a:cubicBezTo>
                  <a:lnTo>
                    <a:pt x="358" y="57472"/>
                  </a:lnTo>
                  <a:lnTo>
                    <a:pt x="369" y="28789"/>
                  </a:lnTo>
                  <a:lnTo>
                    <a:pt x="298" y="107"/>
                  </a:lnTo>
                  <a:cubicBezTo>
                    <a:pt x="298" y="48"/>
                    <a:pt x="239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2" name="Google Shape;502;p11"/>
            <p:cNvSpPr/>
            <p:nvPr/>
          </p:nvSpPr>
          <p:spPr>
            <a:xfrm>
              <a:off x="7169050" y="839825"/>
              <a:ext cx="9250" cy="2873000"/>
            </a:xfrm>
            <a:custGeom>
              <a:avLst/>
              <a:gdLst/>
              <a:ahLst/>
              <a:cxnLst/>
              <a:rect l="l" t="t" r="r" b="b"/>
              <a:pathLst>
                <a:path w="370" h="114920" extrusionOk="0">
                  <a:moveTo>
                    <a:pt x="191" y="0"/>
                  </a:moveTo>
                  <a:cubicBezTo>
                    <a:pt x="131" y="0"/>
                    <a:pt x="83" y="48"/>
                    <a:pt x="83" y="107"/>
                  </a:cubicBezTo>
                  <a:lnTo>
                    <a:pt x="48" y="7287"/>
                  </a:lnTo>
                  <a:lnTo>
                    <a:pt x="24" y="14454"/>
                  </a:lnTo>
                  <a:lnTo>
                    <a:pt x="0" y="28789"/>
                  </a:lnTo>
                  <a:lnTo>
                    <a:pt x="60" y="57472"/>
                  </a:lnTo>
                  <a:lnTo>
                    <a:pt x="95" y="71795"/>
                  </a:lnTo>
                  <a:lnTo>
                    <a:pt x="95" y="86130"/>
                  </a:lnTo>
                  <a:lnTo>
                    <a:pt x="71" y="114812"/>
                  </a:lnTo>
                  <a:cubicBezTo>
                    <a:pt x="71" y="114871"/>
                    <a:pt x="119" y="114919"/>
                    <a:pt x="179" y="114919"/>
                  </a:cubicBezTo>
                  <a:cubicBezTo>
                    <a:pt x="238" y="114919"/>
                    <a:pt x="286" y="114871"/>
                    <a:pt x="286" y="114812"/>
                  </a:cubicBezTo>
                  <a:lnTo>
                    <a:pt x="357" y="57472"/>
                  </a:lnTo>
                  <a:lnTo>
                    <a:pt x="369" y="28789"/>
                  </a:lnTo>
                  <a:lnTo>
                    <a:pt x="298" y="107"/>
                  </a:lnTo>
                  <a:cubicBezTo>
                    <a:pt x="298" y="48"/>
                    <a:pt x="250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3" name="Google Shape;503;p11"/>
            <p:cNvSpPr/>
            <p:nvPr/>
          </p:nvSpPr>
          <p:spPr>
            <a:xfrm>
              <a:off x="6889550" y="839825"/>
              <a:ext cx="9550" cy="2873000"/>
            </a:xfrm>
            <a:custGeom>
              <a:avLst/>
              <a:gdLst/>
              <a:ahLst/>
              <a:cxnLst/>
              <a:rect l="l" t="t" r="r" b="b"/>
              <a:pathLst>
                <a:path w="382" h="114920" extrusionOk="0">
                  <a:moveTo>
                    <a:pt x="191" y="0"/>
                  </a:moveTo>
                  <a:cubicBezTo>
                    <a:pt x="131" y="0"/>
                    <a:pt x="95" y="48"/>
                    <a:pt x="95" y="107"/>
                  </a:cubicBezTo>
                  <a:lnTo>
                    <a:pt x="48" y="7287"/>
                  </a:lnTo>
                  <a:lnTo>
                    <a:pt x="36" y="14454"/>
                  </a:lnTo>
                  <a:lnTo>
                    <a:pt x="0" y="28789"/>
                  </a:lnTo>
                  <a:lnTo>
                    <a:pt x="60" y="57472"/>
                  </a:lnTo>
                  <a:lnTo>
                    <a:pt x="95" y="71795"/>
                  </a:lnTo>
                  <a:lnTo>
                    <a:pt x="95" y="86130"/>
                  </a:lnTo>
                  <a:lnTo>
                    <a:pt x="83" y="114812"/>
                  </a:lnTo>
                  <a:cubicBezTo>
                    <a:pt x="83" y="114871"/>
                    <a:pt x="119" y="114919"/>
                    <a:pt x="179" y="114919"/>
                  </a:cubicBezTo>
                  <a:cubicBezTo>
                    <a:pt x="238" y="114919"/>
                    <a:pt x="286" y="114871"/>
                    <a:pt x="286" y="114812"/>
                  </a:cubicBezTo>
                  <a:lnTo>
                    <a:pt x="357" y="57472"/>
                  </a:lnTo>
                  <a:lnTo>
                    <a:pt x="381" y="28789"/>
                  </a:lnTo>
                  <a:lnTo>
                    <a:pt x="298" y="107"/>
                  </a:lnTo>
                  <a:cubicBezTo>
                    <a:pt x="298" y="48"/>
                    <a:pt x="238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6609750" y="839825"/>
              <a:ext cx="9550" cy="2873000"/>
            </a:xfrm>
            <a:custGeom>
              <a:avLst/>
              <a:gdLst/>
              <a:ahLst/>
              <a:cxnLst/>
              <a:rect l="l" t="t" r="r" b="b"/>
              <a:pathLst>
                <a:path w="382" h="114920" extrusionOk="0">
                  <a:moveTo>
                    <a:pt x="191" y="0"/>
                  </a:moveTo>
                  <a:cubicBezTo>
                    <a:pt x="131" y="0"/>
                    <a:pt x="95" y="48"/>
                    <a:pt x="95" y="107"/>
                  </a:cubicBezTo>
                  <a:lnTo>
                    <a:pt x="48" y="7287"/>
                  </a:lnTo>
                  <a:lnTo>
                    <a:pt x="36" y="14454"/>
                  </a:lnTo>
                  <a:lnTo>
                    <a:pt x="0" y="28789"/>
                  </a:lnTo>
                  <a:lnTo>
                    <a:pt x="60" y="57472"/>
                  </a:lnTo>
                  <a:lnTo>
                    <a:pt x="95" y="71795"/>
                  </a:lnTo>
                  <a:lnTo>
                    <a:pt x="95" y="86130"/>
                  </a:lnTo>
                  <a:lnTo>
                    <a:pt x="84" y="114812"/>
                  </a:lnTo>
                  <a:cubicBezTo>
                    <a:pt x="84" y="114871"/>
                    <a:pt x="119" y="114919"/>
                    <a:pt x="179" y="114919"/>
                  </a:cubicBezTo>
                  <a:cubicBezTo>
                    <a:pt x="238" y="114919"/>
                    <a:pt x="286" y="114871"/>
                    <a:pt x="286" y="114812"/>
                  </a:cubicBezTo>
                  <a:lnTo>
                    <a:pt x="357" y="57472"/>
                  </a:lnTo>
                  <a:lnTo>
                    <a:pt x="381" y="28789"/>
                  </a:lnTo>
                  <a:lnTo>
                    <a:pt x="298" y="107"/>
                  </a:lnTo>
                  <a:cubicBezTo>
                    <a:pt x="298" y="48"/>
                    <a:pt x="262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5" name="Google Shape;505;p11"/>
            <p:cNvSpPr/>
            <p:nvPr/>
          </p:nvSpPr>
          <p:spPr>
            <a:xfrm>
              <a:off x="4376725" y="839825"/>
              <a:ext cx="9250" cy="2873000"/>
            </a:xfrm>
            <a:custGeom>
              <a:avLst/>
              <a:gdLst/>
              <a:ahLst/>
              <a:cxnLst/>
              <a:rect l="l" t="t" r="r" b="b"/>
              <a:pathLst>
                <a:path w="370" h="114920" extrusionOk="0">
                  <a:moveTo>
                    <a:pt x="191" y="0"/>
                  </a:moveTo>
                  <a:cubicBezTo>
                    <a:pt x="131" y="0"/>
                    <a:pt x="84" y="48"/>
                    <a:pt x="84" y="107"/>
                  </a:cubicBezTo>
                  <a:lnTo>
                    <a:pt x="36" y="7287"/>
                  </a:lnTo>
                  <a:lnTo>
                    <a:pt x="24" y="14454"/>
                  </a:lnTo>
                  <a:lnTo>
                    <a:pt x="1" y="28789"/>
                  </a:lnTo>
                  <a:lnTo>
                    <a:pt x="60" y="57472"/>
                  </a:lnTo>
                  <a:lnTo>
                    <a:pt x="84" y="71795"/>
                  </a:lnTo>
                  <a:lnTo>
                    <a:pt x="84" y="86130"/>
                  </a:lnTo>
                  <a:lnTo>
                    <a:pt x="72" y="114812"/>
                  </a:lnTo>
                  <a:cubicBezTo>
                    <a:pt x="72" y="114871"/>
                    <a:pt x="120" y="114919"/>
                    <a:pt x="179" y="114919"/>
                  </a:cubicBezTo>
                  <a:cubicBezTo>
                    <a:pt x="239" y="114919"/>
                    <a:pt x="286" y="114871"/>
                    <a:pt x="286" y="114812"/>
                  </a:cubicBezTo>
                  <a:lnTo>
                    <a:pt x="358" y="57472"/>
                  </a:lnTo>
                  <a:lnTo>
                    <a:pt x="370" y="28789"/>
                  </a:lnTo>
                  <a:lnTo>
                    <a:pt x="298" y="107"/>
                  </a:lnTo>
                  <a:cubicBezTo>
                    <a:pt x="298" y="48"/>
                    <a:pt x="251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6" name="Google Shape;506;p11"/>
            <p:cNvSpPr/>
            <p:nvPr/>
          </p:nvSpPr>
          <p:spPr>
            <a:xfrm>
              <a:off x="4096925" y="839825"/>
              <a:ext cx="9250" cy="2873000"/>
            </a:xfrm>
            <a:custGeom>
              <a:avLst/>
              <a:gdLst/>
              <a:ahLst/>
              <a:cxnLst/>
              <a:rect l="l" t="t" r="r" b="b"/>
              <a:pathLst>
                <a:path w="370" h="114920" extrusionOk="0">
                  <a:moveTo>
                    <a:pt x="191" y="0"/>
                  </a:moveTo>
                  <a:cubicBezTo>
                    <a:pt x="132" y="0"/>
                    <a:pt x="84" y="48"/>
                    <a:pt x="84" y="107"/>
                  </a:cubicBezTo>
                  <a:lnTo>
                    <a:pt x="36" y="7287"/>
                  </a:lnTo>
                  <a:lnTo>
                    <a:pt x="24" y="14454"/>
                  </a:lnTo>
                  <a:lnTo>
                    <a:pt x="1" y="28789"/>
                  </a:lnTo>
                  <a:lnTo>
                    <a:pt x="60" y="57472"/>
                  </a:lnTo>
                  <a:lnTo>
                    <a:pt x="84" y="71795"/>
                  </a:lnTo>
                  <a:lnTo>
                    <a:pt x="84" y="86130"/>
                  </a:lnTo>
                  <a:lnTo>
                    <a:pt x="72" y="114812"/>
                  </a:lnTo>
                  <a:cubicBezTo>
                    <a:pt x="72" y="114871"/>
                    <a:pt x="120" y="114919"/>
                    <a:pt x="179" y="114919"/>
                  </a:cubicBezTo>
                  <a:cubicBezTo>
                    <a:pt x="239" y="114919"/>
                    <a:pt x="286" y="114871"/>
                    <a:pt x="286" y="114812"/>
                  </a:cubicBezTo>
                  <a:lnTo>
                    <a:pt x="358" y="57472"/>
                  </a:lnTo>
                  <a:lnTo>
                    <a:pt x="370" y="28789"/>
                  </a:lnTo>
                  <a:lnTo>
                    <a:pt x="298" y="107"/>
                  </a:lnTo>
                  <a:cubicBezTo>
                    <a:pt x="298" y="48"/>
                    <a:pt x="251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7" name="Google Shape;507;p11"/>
            <p:cNvSpPr/>
            <p:nvPr/>
          </p:nvSpPr>
          <p:spPr>
            <a:xfrm>
              <a:off x="3817125" y="839825"/>
              <a:ext cx="9250" cy="2873000"/>
            </a:xfrm>
            <a:custGeom>
              <a:avLst/>
              <a:gdLst/>
              <a:ahLst/>
              <a:cxnLst/>
              <a:rect l="l" t="t" r="r" b="b"/>
              <a:pathLst>
                <a:path w="370" h="114920" extrusionOk="0">
                  <a:moveTo>
                    <a:pt x="191" y="0"/>
                  </a:moveTo>
                  <a:cubicBezTo>
                    <a:pt x="132" y="0"/>
                    <a:pt x="84" y="48"/>
                    <a:pt x="84" y="107"/>
                  </a:cubicBezTo>
                  <a:lnTo>
                    <a:pt x="48" y="7287"/>
                  </a:lnTo>
                  <a:lnTo>
                    <a:pt x="25" y="14454"/>
                  </a:lnTo>
                  <a:lnTo>
                    <a:pt x="1" y="28789"/>
                  </a:lnTo>
                  <a:lnTo>
                    <a:pt x="60" y="57472"/>
                  </a:lnTo>
                  <a:lnTo>
                    <a:pt x="84" y="71795"/>
                  </a:lnTo>
                  <a:lnTo>
                    <a:pt x="84" y="86130"/>
                  </a:lnTo>
                  <a:lnTo>
                    <a:pt x="72" y="114812"/>
                  </a:lnTo>
                  <a:cubicBezTo>
                    <a:pt x="72" y="114871"/>
                    <a:pt x="120" y="114919"/>
                    <a:pt x="179" y="114919"/>
                  </a:cubicBezTo>
                  <a:cubicBezTo>
                    <a:pt x="239" y="114919"/>
                    <a:pt x="287" y="114871"/>
                    <a:pt x="287" y="114812"/>
                  </a:cubicBezTo>
                  <a:lnTo>
                    <a:pt x="358" y="57472"/>
                  </a:lnTo>
                  <a:lnTo>
                    <a:pt x="370" y="28789"/>
                  </a:lnTo>
                  <a:lnTo>
                    <a:pt x="298" y="107"/>
                  </a:lnTo>
                  <a:cubicBezTo>
                    <a:pt x="298" y="48"/>
                    <a:pt x="251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8" name="Google Shape;508;p11"/>
            <p:cNvSpPr/>
            <p:nvPr/>
          </p:nvSpPr>
          <p:spPr>
            <a:xfrm>
              <a:off x="3537325" y="839825"/>
              <a:ext cx="9250" cy="2873000"/>
            </a:xfrm>
            <a:custGeom>
              <a:avLst/>
              <a:gdLst/>
              <a:ahLst/>
              <a:cxnLst/>
              <a:rect l="l" t="t" r="r" b="b"/>
              <a:pathLst>
                <a:path w="370" h="114920" extrusionOk="0">
                  <a:moveTo>
                    <a:pt x="191" y="0"/>
                  </a:moveTo>
                  <a:cubicBezTo>
                    <a:pt x="132" y="0"/>
                    <a:pt x="84" y="48"/>
                    <a:pt x="84" y="107"/>
                  </a:cubicBezTo>
                  <a:lnTo>
                    <a:pt x="49" y="7287"/>
                  </a:lnTo>
                  <a:lnTo>
                    <a:pt x="25" y="14454"/>
                  </a:lnTo>
                  <a:lnTo>
                    <a:pt x="1" y="28789"/>
                  </a:lnTo>
                  <a:lnTo>
                    <a:pt x="60" y="57472"/>
                  </a:lnTo>
                  <a:lnTo>
                    <a:pt x="84" y="71795"/>
                  </a:lnTo>
                  <a:lnTo>
                    <a:pt x="84" y="86130"/>
                  </a:lnTo>
                  <a:lnTo>
                    <a:pt x="72" y="114812"/>
                  </a:lnTo>
                  <a:cubicBezTo>
                    <a:pt x="72" y="114871"/>
                    <a:pt x="120" y="114919"/>
                    <a:pt x="179" y="114919"/>
                  </a:cubicBezTo>
                  <a:cubicBezTo>
                    <a:pt x="239" y="114919"/>
                    <a:pt x="287" y="114871"/>
                    <a:pt x="287" y="114812"/>
                  </a:cubicBezTo>
                  <a:lnTo>
                    <a:pt x="358" y="57472"/>
                  </a:lnTo>
                  <a:lnTo>
                    <a:pt x="370" y="28789"/>
                  </a:lnTo>
                  <a:lnTo>
                    <a:pt x="299" y="107"/>
                  </a:lnTo>
                  <a:cubicBezTo>
                    <a:pt x="299" y="48"/>
                    <a:pt x="251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9" name="Google Shape;509;p11"/>
            <p:cNvSpPr/>
            <p:nvPr/>
          </p:nvSpPr>
          <p:spPr>
            <a:xfrm>
              <a:off x="3257825" y="839825"/>
              <a:ext cx="9250" cy="2873000"/>
            </a:xfrm>
            <a:custGeom>
              <a:avLst/>
              <a:gdLst/>
              <a:ahLst/>
              <a:cxnLst/>
              <a:rect l="l" t="t" r="r" b="b"/>
              <a:pathLst>
                <a:path w="370" h="114920" extrusionOk="0">
                  <a:moveTo>
                    <a:pt x="191" y="0"/>
                  </a:moveTo>
                  <a:cubicBezTo>
                    <a:pt x="132" y="0"/>
                    <a:pt x="96" y="48"/>
                    <a:pt x="96" y="107"/>
                  </a:cubicBezTo>
                  <a:lnTo>
                    <a:pt x="49" y="7287"/>
                  </a:lnTo>
                  <a:lnTo>
                    <a:pt x="37" y="14454"/>
                  </a:lnTo>
                  <a:lnTo>
                    <a:pt x="1" y="28789"/>
                  </a:lnTo>
                  <a:lnTo>
                    <a:pt x="60" y="57472"/>
                  </a:lnTo>
                  <a:lnTo>
                    <a:pt x="96" y="71795"/>
                  </a:lnTo>
                  <a:lnTo>
                    <a:pt x="96" y="86130"/>
                  </a:lnTo>
                  <a:lnTo>
                    <a:pt x="72" y="114812"/>
                  </a:lnTo>
                  <a:cubicBezTo>
                    <a:pt x="72" y="114871"/>
                    <a:pt x="120" y="114919"/>
                    <a:pt x="180" y="114919"/>
                  </a:cubicBezTo>
                  <a:cubicBezTo>
                    <a:pt x="239" y="114919"/>
                    <a:pt x="287" y="114871"/>
                    <a:pt x="287" y="114812"/>
                  </a:cubicBezTo>
                  <a:lnTo>
                    <a:pt x="358" y="57472"/>
                  </a:lnTo>
                  <a:lnTo>
                    <a:pt x="370" y="28789"/>
                  </a:lnTo>
                  <a:lnTo>
                    <a:pt x="299" y="107"/>
                  </a:lnTo>
                  <a:cubicBezTo>
                    <a:pt x="299" y="48"/>
                    <a:pt x="251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0" name="Google Shape;510;p11"/>
            <p:cNvSpPr/>
            <p:nvPr/>
          </p:nvSpPr>
          <p:spPr>
            <a:xfrm>
              <a:off x="2978050" y="839825"/>
              <a:ext cx="9250" cy="2873000"/>
            </a:xfrm>
            <a:custGeom>
              <a:avLst/>
              <a:gdLst/>
              <a:ahLst/>
              <a:cxnLst/>
              <a:rect l="l" t="t" r="r" b="b"/>
              <a:pathLst>
                <a:path w="370" h="114920" extrusionOk="0">
                  <a:moveTo>
                    <a:pt x="191" y="0"/>
                  </a:moveTo>
                  <a:cubicBezTo>
                    <a:pt x="131" y="0"/>
                    <a:pt x="95" y="48"/>
                    <a:pt x="95" y="107"/>
                  </a:cubicBezTo>
                  <a:lnTo>
                    <a:pt x="48" y="7287"/>
                  </a:lnTo>
                  <a:lnTo>
                    <a:pt x="24" y="14454"/>
                  </a:lnTo>
                  <a:lnTo>
                    <a:pt x="0" y="28789"/>
                  </a:lnTo>
                  <a:lnTo>
                    <a:pt x="60" y="57472"/>
                  </a:lnTo>
                  <a:lnTo>
                    <a:pt x="83" y="71795"/>
                  </a:lnTo>
                  <a:lnTo>
                    <a:pt x="83" y="86130"/>
                  </a:lnTo>
                  <a:lnTo>
                    <a:pt x="71" y="114812"/>
                  </a:lnTo>
                  <a:cubicBezTo>
                    <a:pt x="71" y="114871"/>
                    <a:pt x="119" y="114919"/>
                    <a:pt x="179" y="114919"/>
                  </a:cubicBezTo>
                  <a:cubicBezTo>
                    <a:pt x="238" y="114919"/>
                    <a:pt x="286" y="114871"/>
                    <a:pt x="286" y="114812"/>
                  </a:cubicBezTo>
                  <a:lnTo>
                    <a:pt x="357" y="57472"/>
                  </a:lnTo>
                  <a:lnTo>
                    <a:pt x="369" y="28789"/>
                  </a:lnTo>
                  <a:lnTo>
                    <a:pt x="298" y="107"/>
                  </a:lnTo>
                  <a:cubicBezTo>
                    <a:pt x="298" y="48"/>
                    <a:pt x="250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1" name="Google Shape;511;p11"/>
            <p:cNvSpPr/>
            <p:nvPr/>
          </p:nvSpPr>
          <p:spPr>
            <a:xfrm>
              <a:off x="2698250" y="839825"/>
              <a:ext cx="9250" cy="2873000"/>
            </a:xfrm>
            <a:custGeom>
              <a:avLst/>
              <a:gdLst/>
              <a:ahLst/>
              <a:cxnLst/>
              <a:rect l="l" t="t" r="r" b="b"/>
              <a:pathLst>
                <a:path w="370" h="114920" extrusionOk="0">
                  <a:moveTo>
                    <a:pt x="191" y="0"/>
                  </a:moveTo>
                  <a:cubicBezTo>
                    <a:pt x="131" y="0"/>
                    <a:pt x="95" y="48"/>
                    <a:pt x="95" y="107"/>
                  </a:cubicBezTo>
                  <a:lnTo>
                    <a:pt x="48" y="7287"/>
                  </a:lnTo>
                  <a:lnTo>
                    <a:pt x="36" y="14454"/>
                  </a:lnTo>
                  <a:lnTo>
                    <a:pt x="0" y="28789"/>
                  </a:lnTo>
                  <a:lnTo>
                    <a:pt x="60" y="57472"/>
                  </a:lnTo>
                  <a:lnTo>
                    <a:pt x="95" y="71795"/>
                  </a:lnTo>
                  <a:lnTo>
                    <a:pt x="95" y="86130"/>
                  </a:lnTo>
                  <a:lnTo>
                    <a:pt x="72" y="114812"/>
                  </a:lnTo>
                  <a:cubicBezTo>
                    <a:pt x="72" y="114871"/>
                    <a:pt x="119" y="114919"/>
                    <a:pt x="179" y="114919"/>
                  </a:cubicBezTo>
                  <a:cubicBezTo>
                    <a:pt x="238" y="114919"/>
                    <a:pt x="286" y="114871"/>
                    <a:pt x="286" y="114812"/>
                  </a:cubicBezTo>
                  <a:lnTo>
                    <a:pt x="357" y="57472"/>
                  </a:lnTo>
                  <a:lnTo>
                    <a:pt x="369" y="28789"/>
                  </a:lnTo>
                  <a:lnTo>
                    <a:pt x="298" y="107"/>
                  </a:lnTo>
                  <a:cubicBezTo>
                    <a:pt x="298" y="48"/>
                    <a:pt x="250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2" name="Google Shape;512;p11"/>
            <p:cNvSpPr/>
            <p:nvPr/>
          </p:nvSpPr>
          <p:spPr>
            <a:xfrm>
              <a:off x="2418750" y="840075"/>
              <a:ext cx="8950" cy="2872750"/>
            </a:xfrm>
            <a:custGeom>
              <a:avLst/>
              <a:gdLst/>
              <a:ahLst/>
              <a:cxnLst/>
              <a:rect l="l" t="t" r="r" b="b"/>
              <a:pathLst>
                <a:path w="358" h="114910" extrusionOk="0">
                  <a:moveTo>
                    <a:pt x="214" y="0"/>
                  </a:moveTo>
                  <a:cubicBezTo>
                    <a:pt x="210" y="0"/>
                    <a:pt x="206" y="1"/>
                    <a:pt x="203" y="2"/>
                  </a:cubicBezTo>
                  <a:cubicBezTo>
                    <a:pt x="131" y="2"/>
                    <a:pt x="95" y="38"/>
                    <a:pt x="95" y="97"/>
                  </a:cubicBezTo>
                  <a:lnTo>
                    <a:pt x="48" y="7277"/>
                  </a:lnTo>
                  <a:lnTo>
                    <a:pt x="36" y="14444"/>
                  </a:lnTo>
                  <a:lnTo>
                    <a:pt x="0" y="28779"/>
                  </a:lnTo>
                  <a:lnTo>
                    <a:pt x="60" y="57462"/>
                  </a:lnTo>
                  <a:lnTo>
                    <a:pt x="95" y="71797"/>
                  </a:lnTo>
                  <a:lnTo>
                    <a:pt x="95" y="86120"/>
                  </a:lnTo>
                  <a:lnTo>
                    <a:pt x="72" y="114802"/>
                  </a:lnTo>
                  <a:cubicBezTo>
                    <a:pt x="72" y="114861"/>
                    <a:pt x="119" y="114909"/>
                    <a:pt x="179" y="114909"/>
                  </a:cubicBezTo>
                  <a:cubicBezTo>
                    <a:pt x="238" y="114909"/>
                    <a:pt x="286" y="114861"/>
                    <a:pt x="286" y="114802"/>
                  </a:cubicBezTo>
                  <a:lnTo>
                    <a:pt x="345" y="57462"/>
                  </a:lnTo>
                  <a:lnTo>
                    <a:pt x="357" y="28779"/>
                  </a:lnTo>
                  <a:lnTo>
                    <a:pt x="286" y="97"/>
                  </a:lnTo>
                  <a:cubicBezTo>
                    <a:pt x="286" y="44"/>
                    <a:pt x="248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3" name="Google Shape;513;p11"/>
            <p:cNvSpPr/>
            <p:nvPr/>
          </p:nvSpPr>
          <p:spPr>
            <a:xfrm>
              <a:off x="2138950" y="839825"/>
              <a:ext cx="9550" cy="2873000"/>
            </a:xfrm>
            <a:custGeom>
              <a:avLst/>
              <a:gdLst/>
              <a:ahLst/>
              <a:cxnLst/>
              <a:rect l="l" t="t" r="r" b="b"/>
              <a:pathLst>
                <a:path w="382" h="114920" extrusionOk="0">
                  <a:moveTo>
                    <a:pt x="203" y="0"/>
                  </a:moveTo>
                  <a:cubicBezTo>
                    <a:pt x="143" y="0"/>
                    <a:pt x="96" y="48"/>
                    <a:pt x="96" y="107"/>
                  </a:cubicBezTo>
                  <a:lnTo>
                    <a:pt x="48" y="7287"/>
                  </a:lnTo>
                  <a:lnTo>
                    <a:pt x="36" y="14454"/>
                  </a:lnTo>
                  <a:lnTo>
                    <a:pt x="0" y="28789"/>
                  </a:lnTo>
                  <a:lnTo>
                    <a:pt x="60" y="57472"/>
                  </a:lnTo>
                  <a:lnTo>
                    <a:pt x="96" y="71795"/>
                  </a:lnTo>
                  <a:lnTo>
                    <a:pt x="96" y="86130"/>
                  </a:lnTo>
                  <a:lnTo>
                    <a:pt x="72" y="114812"/>
                  </a:lnTo>
                  <a:cubicBezTo>
                    <a:pt x="72" y="114871"/>
                    <a:pt x="119" y="114919"/>
                    <a:pt x="179" y="114919"/>
                  </a:cubicBezTo>
                  <a:cubicBezTo>
                    <a:pt x="238" y="114919"/>
                    <a:pt x="286" y="114871"/>
                    <a:pt x="286" y="114812"/>
                  </a:cubicBezTo>
                  <a:lnTo>
                    <a:pt x="358" y="57472"/>
                  </a:lnTo>
                  <a:lnTo>
                    <a:pt x="381" y="28789"/>
                  </a:lnTo>
                  <a:lnTo>
                    <a:pt x="298" y="107"/>
                  </a:lnTo>
                  <a:cubicBezTo>
                    <a:pt x="298" y="48"/>
                    <a:pt x="238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4" name="Google Shape;514;p11"/>
            <p:cNvSpPr/>
            <p:nvPr/>
          </p:nvSpPr>
          <p:spPr>
            <a:xfrm>
              <a:off x="1859150" y="839825"/>
              <a:ext cx="9550" cy="2873000"/>
            </a:xfrm>
            <a:custGeom>
              <a:avLst/>
              <a:gdLst/>
              <a:ahLst/>
              <a:cxnLst/>
              <a:rect l="l" t="t" r="r" b="b"/>
              <a:pathLst>
                <a:path w="382" h="114920" extrusionOk="0">
                  <a:moveTo>
                    <a:pt x="203" y="0"/>
                  </a:moveTo>
                  <a:cubicBezTo>
                    <a:pt x="143" y="0"/>
                    <a:pt x="96" y="48"/>
                    <a:pt x="96" y="107"/>
                  </a:cubicBezTo>
                  <a:lnTo>
                    <a:pt x="48" y="7287"/>
                  </a:lnTo>
                  <a:lnTo>
                    <a:pt x="36" y="14454"/>
                  </a:lnTo>
                  <a:lnTo>
                    <a:pt x="0" y="28789"/>
                  </a:lnTo>
                  <a:lnTo>
                    <a:pt x="60" y="57472"/>
                  </a:lnTo>
                  <a:lnTo>
                    <a:pt x="96" y="71795"/>
                  </a:lnTo>
                  <a:lnTo>
                    <a:pt x="96" y="86130"/>
                  </a:lnTo>
                  <a:lnTo>
                    <a:pt x="84" y="114812"/>
                  </a:lnTo>
                  <a:cubicBezTo>
                    <a:pt x="84" y="114871"/>
                    <a:pt x="120" y="114919"/>
                    <a:pt x="179" y="114919"/>
                  </a:cubicBezTo>
                  <a:cubicBezTo>
                    <a:pt x="239" y="114919"/>
                    <a:pt x="286" y="114871"/>
                    <a:pt x="286" y="114812"/>
                  </a:cubicBezTo>
                  <a:lnTo>
                    <a:pt x="358" y="57472"/>
                  </a:lnTo>
                  <a:lnTo>
                    <a:pt x="381" y="28789"/>
                  </a:lnTo>
                  <a:lnTo>
                    <a:pt x="298" y="107"/>
                  </a:lnTo>
                  <a:cubicBezTo>
                    <a:pt x="298" y="48"/>
                    <a:pt x="262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5" name="Google Shape;515;p11"/>
            <p:cNvSpPr/>
            <p:nvPr/>
          </p:nvSpPr>
          <p:spPr>
            <a:xfrm>
              <a:off x="1579950" y="839525"/>
              <a:ext cx="8950" cy="2873000"/>
            </a:xfrm>
            <a:custGeom>
              <a:avLst/>
              <a:gdLst/>
              <a:ahLst/>
              <a:cxnLst/>
              <a:rect l="l" t="t" r="r" b="b"/>
              <a:pathLst>
                <a:path w="358" h="114920" extrusionOk="0">
                  <a:moveTo>
                    <a:pt x="191" y="0"/>
                  </a:moveTo>
                  <a:cubicBezTo>
                    <a:pt x="131" y="0"/>
                    <a:pt x="84" y="48"/>
                    <a:pt x="84" y="107"/>
                  </a:cubicBezTo>
                  <a:lnTo>
                    <a:pt x="36" y="7275"/>
                  </a:lnTo>
                  <a:lnTo>
                    <a:pt x="24" y="14454"/>
                  </a:lnTo>
                  <a:lnTo>
                    <a:pt x="0" y="28790"/>
                  </a:lnTo>
                  <a:lnTo>
                    <a:pt x="60" y="57460"/>
                  </a:lnTo>
                  <a:lnTo>
                    <a:pt x="84" y="71795"/>
                  </a:lnTo>
                  <a:lnTo>
                    <a:pt x="84" y="86130"/>
                  </a:lnTo>
                  <a:lnTo>
                    <a:pt x="72" y="114812"/>
                  </a:lnTo>
                  <a:cubicBezTo>
                    <a:pt x="72" y="114872"/>
                    <a:pt x="119" y="114919"/>
                    <a:pt x="179" y="114919"/>
                  </a:cubicBezTo>
                  <a:cubicBezTo>
                    <a:pt x="239" y="114919"/>
                    <a:pt x="274" y="114872"/>
                    <a:pt x="274" y="114812"/>
                  </a:cubicBezTo>
                  <a:lnTo>
                    <a:pt x="358" y="57472"/>
                  </a:lnTo>
                  <a:lnTo>
                    <a:pt x="358" y="28801"/>
                  </a:lnTo>
                  <a:lnTo>
                    <a:pt x="274" y="119"/>
                  </a:lnTo>
                  <a:cubicBezTo>
                    <a:pt x="274" y="60"/>
                    <a:pt x="239" y="12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6" name="Google Shape;516;p11"/>
            <p:cNvSpPr/>
            <p:nvPr/>
          </p:nvSpPr>
          <p:spPr>
            <a:xfrm>
              <a:off x="1299550" y="839825"/>
              <a:ext cx="9550" cy="2873000"/>
            </a:xfrm>
            <a:custGeom>
              <a:avLst/>
              <a:gdLst/>
              <a:ahLst/>
              <a:cxnLst/>
              <a:rect l="l" t="t" r="r" b="b"/>
              <a:pathLst>
                <a:path w="382" h="114920" extrusionOk="0">
                  <a:moveTo>
                    <a:pt x="203" y="0"/>
                  </a:moveTo>
                  <a:cubicBezTo>
                    <a:pt x="144" y="0"/>
                    <a:pt x="96" y="48"/>
                    <a:pt x="96" y="107"/>
                  </a:cubicBezTo>
                  <a:lnTo>
                    <a:pt x="48" y="7287"/>
                  </a:lnTo>
                  <a:lnTo>
                    <a:pt x="36" y="14454"/>
                  </a:lnTo>
                  <a:lnTo>
                    <a:pt x="1" y="28789"/>
                  </a:lnTo>
                  <a:lnTo>
                    <a:pt x="60" y="57472"/>
                  </a:lnTo>
                  <a:lnTo>
                    <a:pt x="96" y="71795"/>
                  </a:lnTo>
                  <a:lnTo>
                    <a:pt x="96" y="86130"/>
                  </a:lnTo>
                  <a:lnTo>
                    <a:pt x="84" y="114812"/>
                  </a:lnTo>
                  <a:cubicBezTo>
                    <a:pt x="84" y="114871"/>
                    <a:pt x="120" y="114919"/>
                    <a:pt x="179" y="114919"/>
                  </a:cubicBezTo>
                  <a:cubicBezTo>
                    <a:pt x="239" y="114919"/>
                    <a:pt x="286" y="114871"/>
                    <a:pt x="286" y="114812"/>
                  </a:cubicBezTo>
                  <a:lnTo>
                    <a:pt x="358" y="57472"/>
                  </a:lnTo>
                  <a:lnTo>
                    <a:pt x="382" y="28789"/>
                  </a:lnTo>
                  <a:lnTo>
                    <a:pt x="298" y="107"/>
                  </a:lnTo>
                  <a:cubicBezTo>
                    <a:pt x="298" y="48"/>
                    <a:pt x="263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7" name="Google Shape;517;p11"/>
            <p:cNvSpPr/>
            <p:nvPr/>
          </p:nvSpPr>
          <p:spPr>
            <a:xfrm>
              <a:off x="1020350" y="839825"/>
              <a:ext cx="9250" cy="2873000"/>
            </a:xfrm>
            <a:custGeom>
              <a:avLst/>
              <a:gdLst/>
              <a:ahLst/>
              <a:cxnLst/>
              <a:rect l="l" t="t" r="r" b="b"/>
              <a:pathLst>
                <a:path w="370" h="114920" extrusionOk="0">
                  <a:moveTo>
                    <a:pt x="191" y="0"/>
                  </a:moveTo>
                  <a:cubicBezTo>
                    <a:pt x="132" y="0"/>
                    <a:pt x="84" y="48"/>
                    <a:pt x="84" y="107"/>
                  </a:cubicBezTo>
                  <a:lnTo>
                    <a:pt x="36" y="7287"/>
                  </a:lnTo>
                  <a:lnTo>
                    <a:pt x="24" y="14454"/>
                  </a:lnTo>
                  <a:lnTo>
                    <a:pt x="1" y="28789"/>
                  </a:lnTo>
                  <a:lnTo>
                    <a:pt x="60" y="57472"/>
                  </a:lnTo>
                  <a:lnTo>
                    <a:pt x="84" y="71795"/>
                  </a:lnTo>
                  <a:lnTo>
                    <a:pt x="84" y="86130"/>
                  </a:lnTo>
                  <a:lnTo>
                    <a:pt x="72" y="114812"/>
                  </a:lnTo>
                  <a:cubicBezTo>
                    <a:pt x="72" y="114871"/>
                    <a:pt x="120" y="114919"/>
                    <a:pt x="179" y="114919"/>
                  </a:cubicBezTo>
                  <a:cubicBezTo>
                    <a:pt x="239" y="114919"/>
                    <a:pt x="274" y="114871"/>
                    <a:pt x="274" y="114812"/>
                  </a:cubicBezTo>
                  <a:lnTo>
                    <a:pt x="358" y="57472"/>
                  </a:lnTo>
                  <a:lnTo>
                    <a:pt x="370" y="28789"/>
                  </a:lnTo>
                  <a:lnTo>
                    <a:pt x="298" y="107"/>
                  </a:lnTo>
                  <a:cubicBezTo>
                    <a:pt x="298" y="48"/>
                    <a:pt x="239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8" name="Google Shape;518;p11"/>
            <p:cNvSpPr/>
            <p:nvPr/>
          </p:nvSpPr>
          <p:spPr>
            <a:xfrm>
              <a:off x="740550" y="839825"/>
              <a:ext cx="9250" cy="2873000"/>
            </a:xfrm>
            <a:custGeom>
              <a:avLst/>
              <a:gdLst/>
              <a:ahLst/>
              <a:cxnLst/>
              <a:rect l="l" t="t" r="r" b="b"/>
              <a:pathLst>
                <a:path w="370" h="114920" extrusionOk="0">
                  <a:moveTo>
                    <a:pt x="191" y="0"/>
                  </a:moveTo>
                  <a:cubicBezTo>
                    <a:pt x="132" y="0"/>
                    <a:pt x="84" y="48"/>
                    <a:pt x="84" y="107"/>
                  </a:cubicBezTo>
                  <a:lnTo>
                    <a:pt x="36" y="7287"/>
                  </a:lnTo>
                  <a:lnTo>
                    <a:pt x="25" y="14454"/>
                  </a:lnTo>
                  <a:lnTo>
                    <a:pt x="1" y="28789"/>
                  </a:lnTo>
                  <a:lnTo>
                    <a:pt x="72" y="57472"/>
                  </a:lnTo>
                  <a:lnTo>
                    <a:pt x="96" y="71807"/>
                  </a:lnTo>
                  <a:lnTo>
                    <a:pt x="96" y="86130"/>
                  </a:lnTo>
                  <a:lnTo>
                    <a:pt x="84" y="114812"/>
                  </a:lnTo>
                  <a:cubicBezTo>
                    <a:pt x="84" y="114871"/>
                    <a:pt x="132" y="114919"/>
                    <a:pt x="191" y="114919"/>
                  </a:cubicBezTo>
                  <a:cubicBezTo>
                    <a:pt x="251" y="114919"/>
                    <a:pt x="298" y="114871"/>
                    <a:pt x="298" y="114812"/>
                  </a:cubicBezTo>
                  <a:lnTo>
                    <a:pt x="358" y="57472"/>
                  </a:lnTo>
                  <a:lnTo>
                    <a:pt x="370" y="28789"/>
                  </a:lnTo>
                  <a:lnTo>
                    <a:pt x="298" y="107"/>
                  </a:lnTo>
                  <a:cubicBezTo>
                    <a:pt x="298" y="48"/>
                    <a:pt x="251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9" name="Google Shape;519;p11"/>
            <p:cNvSpPr/>
            <p:nvPr/>
          </p:nvSpPr>
          <p:spPr>
            <a:xfrm>
              <a:off x="460450" y="839525"/>
              <a:ext cx="9550" cy="2873300"/>
            </a:xfrm>
            <a:custGeom>
              <a:avLst/>
              <a:gdLst/>
              <a:ahLst/>
              <a:cxnLst/>
              <a:rect l="l" t="t" r="r" b="b"/>
              <a:pathLst>
                <a:path w="382" h="114932" extrusionOk="0">
                  <a:moveTo>
                    <a:pt x="203" y="0"/>
                  </a:moveTo>
                  <a:cubicBezTo>
                    <a:pt x="144" y="0"/>
                    <a:pt x="96" y="48"/>
                    <a:pt x="96" y="107"/>
                  </a:cubicBezTo>
                  <a:lnTo>
                    <a:pt x="49" y="7287"/>
                  </a:lnTo>
                  <a:lnTo>
                    <a:pt x="37" y="14454"/>
                  </a:lnTo>
                  <a:lnTo>
                    <a:pt x="1" y="28801"/>
                  </a:lnTo>
                  <a:lnTo>
                    <a:pt x="61" y="57484"/>
                  </a:lnTo>
                  <a:lnTo>
                    <a:pt x="96" y="71807"/>
                  </a:lnTo>
                  <a:lnTo>
                    <a:pt x="96" y="86142"/>
                  </a:lnTo>
                  <a:lnTo>
                    <a:pt x="84" y="114824"/>
                  </a:lnTo>
                  <a:cubicBezTo>
                    <a:pt x="84" y="114883"/>
                    <a:pt x="120" y="114931"/>
                    <a:pt x="180" y="114931"/>
                  </a:cubicBezTo>
                  <a:cubicBezTo>
                    <a:pt x="251" y="114931"/>
                    <a:pt x="287" y="114883"/>
                    <a:pt x="287" y="114824"/>
                  </a:cubicBezTo>
                  <a:lnTo>
                    <a:pt x="370" y="57484"/>
                  </a:lnTo>
                  <a:lnTo>
                    <a:pt x="382" y="28801"/>
                  </a:lnTo>
                  <a:lnTo>
                    <a:pt x="311" y="119"/>
                  </a:lnTo>
                  <a:cubicBezTo>
                    <a:pt x="311" y="60"/>
                    <a:pt x="263" y="12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0" name="Google Shape;520;p11"/>
            <p:cNvSpPr/>
            <p:nvPr/>
          </p:nvSpPr>
          <p:spPr>
            <a:xfrm>
              <a:off x="239300" y="3708025"/>
              <a:ext cx="7160450" cy="9250"/>
            </a:xfrm>
            <a:custGeom>
              <a:avLst/>
              <a:gdLst/>
              <a:ahLst/>
              <a:cxnLst/>
              <a:rect l="l" t="t" r="r" b="b"/>
              <a:pathLst>
                <a:path w="286418" h="370" extrusionOk="0">
                  <a:moveTo>
                    <a:pt x="71664" y="1"/>
                  </a:moveTo>
                  <a:lnTo>
                    <a:pt x="108" y="72"/>
                  </a:lnTo>
                  <a:cubicBezTo>
                    <a:pt x="48" y="72"/>
                    <a:pt x="1" y="120"/>
                    <a:pt x="1" y="191"/>
                  </a:cubicBezTo>
                  <a:cubicBezTo>
                    <a:pt x="1" y="251"/>
                    <a:pt x="48" y="298"/>
                    <a:pt x="108" y="298"/>
                  </a:cubicBezTo>
                  <a:lnTo>
                    <a:pt x="17979" y="322"/>
                  </a:lnTo>
                  <a:lnTo>
                    <a:pt x="35862" y="334"/>
                  </a:lnTo>
                  <a:lnTo>
                    <a:pt x="71641" y="370"/>
                  </a:lnTo>
                  <a:lnTo>
                    <a:pt x="143197" y="310"/>
                  </a:lnTo>
                  <a:lnTo>
                    <a:pt x="178975" y="274"/>
                  </a:lnTo>
                  <a:lnTo>
                    <a:pt x="214754" y="274"/>
                  </a:lnTo>
                  <a:lnTo>
                    <a:pt x="286310" y="298"/>
                  </a:lnTo>
                  <a:cubicBezTo>
                    <a:pt x="286370" y="298"/>
                    <a:pt x="286417" y="251"/>
                    <a:pt x="286417" y="191"/>
                  </a:cubicBezTo>
                  <a:cubicBezTo>
                    <a:pt x="286417" y="132"/>
                    <a:pt x="286370" y="84"/>
                    <a:pt x="286310" y="84"/>
                  </a:cubicBezTo>
                  <a:lnTo>
                    <a:pt x="143221" y="12"/>
                  </a:lnTo>
                  <a:lnTo>
                    <a:pt x="71664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1" name="Google Shape;521;p11"/>
            <p:cNvSpPr/>
            <p:nvPr/>
          </p:nvSpPr>
          <p:spPr>
            <a:xfrm>
              <a:off x="239300" y="3995275"/>
              <a:ext cx="7160450" cy="9250"/>
            </a:xfrm>
            <a:custGeom>
              <a:avLst/>
              <a:gdLst/>
              <a:ahLst/>
              <a:cxnLst/>
              <a:rect l="l" t="t" r="r" b="b"/>
              <a:pathLst>
                <a:path w="286418" h="370" extrusionOk="0">
                  <a:moveTo>
                    <a:pt x="71664" y="0"/>
                  </a:moveTo>
                  <a:lnTo>
                    <a:pt x="108" y="71"/>
                  </a:lnTo>
                  <a:cubicBezTo>
                    <a:pt x="48" y="71"/>
                    <a:pt x="1" y="119"/>
                    <a:pt x="1" y="191"/>
                  </a:cubicBezTo>
                  <a:cubicBezTo>
                    <a:pt x="1" y="250"/>
                    <a:pt x="48" y="298"/>
                    <a:pt x="108" y="298"/>
                  </a:cubicBezTo>
                  <a:lnTo>
                    <a:pt x="17979" y="322"/>
                  </a:lnTo>
                  <a:lnTo>
                    <a:pt x="35862" y="333"/>
                  </a:lnTo>
                  <a:lnTo>
                    <a:pt x="71641" y="369"/>
                  </a:lnTo>
                  <a:lnTo>
                    <a:pt x="143197" y="310"/>
                  </a:lnTo>
                  <a:lnTo>
                    <a:pt x="178975" y="274"/>
                  </a:lnTo>
                  <a:lnTo>
                    <a:pt x="214754" y="274"/>
                  </a:lnTo>
                  <a:lnTo>
                    <a:pt x="286310" y="298"/>
                  </a:lnTo>
                  <a:cubicBezTo>
                    <a:pt x="286370" y="298"/>
                    <a:pt x="286417" y="250"/>
                    <a:pt x="286417" y="191"/>
                  </a:cubicBezTo>
                  <a:cubicBezTo>
                    <a:pt x="286417" y="131"/>
                    <a:pt x="286370" y="83"/>
                    <a:pt x="286310" y="83"/>
                  </a:cubicBezTo>
                  <a:lnTo>
                    <a:pt x="143221" y="12"/>
                  </a:lnTo>
                  <a:lnTo>
                    <a:pt x="71664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2" name="Google Shape;522;p11"/>
            <p:cNvSpPr/>
            <p:nvPr/>
          </p:nvSpPr>
          <p:spPr>
            <a:xfrm>
              <a:off x="239300" y="4282500"/>
              <a:ext cx="7160450" cy="9250"/>
            </a:xfrm>
            <a:custGeom>
              <a:avLst/>
              <a:gdLst/>
              <a:ahLst/>
              <a:cxnLst/>
              <a:rect l="l" t="t" r="r" b="b"/>
              <a:pathLst>
                <a:path w="286418" h="370" extrusionOk="0">
                  <a:moveTo>
                    <a:pt x="71664" y="1"/>
                  </a:moveTo>
                  <a:lnTo>
                    <a:pt x="108" y="72"/>
                  </a:lnTo>
                  <a:cubicBezTo>
                    <a:pt x="48" y="72"/>
                    <a:pt x="1" y="120"/>
                    <a:pt x="1" y="167"/>
                  </a:cubicBezTo>
                  <a:cubicBezTo>
                    <a:pt x="1" y="239"/>
                    <a:pt x="48" y="274"/>
                    <a:pt x="108" y="274"/>
                  </a:cubicBezTo>
                  <a:lnTo>
                    <a:pt x="17979" y="322"/>
                  </a:lnTo>
                  <a:lnTo>
                    <a:pt x="35862" y="334"/>
                  </a:lnTo>
                  <a:lnTo>
                    <a:pt x="71641" y="370"/>
                  </a:lnTo>
                  <a:lnTo>
                    <a:pt x="143197" y="310"/>
                  </a:lnTo>
                  <a:lnTo>
                    <a:pt x="178975" y="274"/>
                  </a:lnTo>
                  <a:lnTo>
                    <a:pt x="214754" y="274"/>
                  </a:lnTo>
                  <a:lnTo>
                    <a:pt x="286310" y="298"/>
                  </a:lnTo>
                  <a:cubicBezTo>
                    <a:pt x="286370" y="298"/>
                    <a:pt x="286417" y="251"/>
                    <a:pt x="286417" y="191"/>
                  </a:cubicBezTo>
                  <a:cubicBezTo>
                    <a:pt x="286417" y="132"/>
                    <a:pt x="286370" y="84"/>
                    <a:pt x="286310" y="84"/>
                  </a:cubicBezTo>
                  <a:lnTo>
                    <a:pt x="143221" y="12"/>
                  </a:lnTo>
                  <a:lnTo>
                    <a:pt x="71664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3" name="Google Shape;523;p11"/>
            <p:cNvSpPr/>
            <p:nvPr/>
          </p:nvSpPr>
          <p:spPr>
            <a:xfrm>
              <a:off x="239300" y="4569750"/>
              <a:ext cx="7160450" cy="9250"/>
            </a:xfrm>
            <a:custGeom>
              <a:avLst/>
              <a:gdLst/>
              <a:ahLst/>
              <a:cxnLst/>
              <a:rect l="l" t="t" r="r" b="b"/>
              <a:pathLst>
                <a:path w="286418" h="370" extrusionOk="0">
                  <a:moveTo>
                    <a:pt x="71664" y="0"/>
                  </a:moveTo>
                  <a:lnTo>
                    <a:pt x="108" y="72"/>
                  </a:lnTo>
                  <a:cubicBezTo>
                    <a:pt x="48" y="72"/>
                    <a:pt x="1" y="119"/>
                    <a:pt x="1" y="179"/>
                  </a:cubicBezTo>
                  <a:cubicBezTo>
                    <a:pt x="1" y="238"/>
                    <a:pt x="48" y="274"/>
                    <a:pt x="108" y="274"/>
                  </a:cubicBezTo>
                  <a:lnTo>
                    <a:pt x="17979" y="322"/>
                  </a:lnTo>
                  <a:lnTo>
                    <a:pt x="35862" y="333"/>
                  </a:lnTo>
                  <a:lnTo>
                    <a:pt x="71641" y="369"/>
                  </a:lnTo>
                  <a:lnTo>
                    <a:pt x="143197" y="310"/>
                  </a:lnTo>
                  <a:lnTo>
                    <a:pt x="178975" y="274"/>
                  </a:lnTo>
                  <a:lnTo>
                    <a:pt x="214754" y="274"/>
                  </a:lnTo>
                  <a:lnTo>
                    <a:pt x="286310" y="298"/>
                  </a:lnTo>
                  <a:cubicBezTo>
                    <a:pt x="286370" y="298"/>
                    <a:pt x="286417" y="250"/>
                    <a:pt x="286417" y="191"/>
                  </a:cubicBezTo>
                  <a:cubicBezTo>
                    <a:pt x="286417" y="131"/>
                    <a:pt x="286370" y="83"/>
                    <a:pt x="286310" y="83"/>
                  </a:cubicBezTo>
                  <a:lnTo>
                    <a:pt x="143221" y="12"/>
                  </a:lnTo>
                  <a:lnTo>
                    <a:pt x="71664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4" name="Google Shape;524;p11"/>
            <p:cNvSpPr/>
            <p:nvPr/>
          </p:nvSpPr>
          <p:spPr>
            <a:xfrm>
              <a:off x="239300" y="4856975"/>
              <a:ext cx="7160450" cy="9250"/>
            </a:xfrm>
            <a:custGeom>
              <a:avLst/>
              <a:gdLst/>
              <a:ahLst/>
              <a:cxnLst/>
              <a:rect l="l" t="t" r="r" b="b"/>
              <a:pathLst>
                <a:path w="286418" h="370" extrusionOk="0">
                  <a:moveTo>
                    <a:pt x="71664" y="1"/>
                  </a:moveTo>
                  <a:lnTo>
                    <a:pt x="108" y="72"/>
                  </a:lnTo>
                  <a:cubicBezTo>
                    <a:pt x="48" y="72"/>
                    <a:pt x="1" y="108"/>
                    <a:pt x="1" y="179"/>
                  </a:cubicBezTo>
                  <a:cubicBezTo>
                    <a:pt x="1" y="239"/>
                    <a:pt x="48" y="274"/>
                    <a:pt x="108" y="274"/>
                  </a:cubicBezTo>
                  <a:lnTo>
                    <a:pt x="17979" y="322"/>
                  </a:lnTo>
                  <a:lnTo>
                    <a:pt x="35862" y="334"/>
                  </a:lnTo>
                  <a:lnTo>
                    <a:pt x="71641" y="370"/>
                  </a:lnTo>
                  <a:lnTo>
                    <a:pt x="143197" y="310"/>
                  </a:lnTo>
                  <a:lnTo>
                    <a:pt x="178975" y="274"/>
                  </a:lnTo>
                  <a:lnTo>
                    <a:pt x="214754" y="274"/>
                  </a:lnTo>
                  <a:lnTo>
                    <a:pt x="286310" y="298"/>
                  </a:lnTo>
                  <a:cubicBezTo>
                    <a:pt x="286370" y="298"/>
                    <a:pt x="286417" y="251"/>
                    <a:pt x="286417" y="191"/>
                  </a:cubicBezTo>
                  <a:cubicBezTo>
                    <a:pt x="286417" y="132"/>
                    <a:pt x="286370" y="84"/>
                    <a:pt x="286310" y="84"/>
                  </a:cubicBezTo>
                  <a:lnTo>
                    <a:pt x="143221" y="12"/>
                  </a:lnTo>
                  <a:lnTo>
                    <a:pt x="71664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5" name="Google Shape;525;p11"/>
            <p:cNvSpPr/>
            <p:nvPr/>
          </p:nvSpPr>
          <p:spPr>
            <a:xfrm>
              <a:off x="6335900" y="3424075"/>
              <a:ext cx="6875" cy="1453475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43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24" y="7334"/>
                  </a:lnTo>
                  <a:lnTo>
                    <a:pt x="0" y="14585"/>
                  </a:lnTo>
                  <a:lnTo>
                    <a:pt x="48" y="29075"/>
                  </a:lnTo>
                  <a:lnTo>
                    <a:pt x="84" y="36326"/>
                  </a:lnTo>
                  <a:lnTo>
                    <a:pt x="84" y="43577"/>
                  </a:lnTo>
                  <a:lnTo>
                    <a:pt x="84" y="58067"/>
                  </a:lnTo>
                  <a:cubicBezTo>
                    <a:pt x="84" y="58114"/>
                    <a:pt x="108" y="58138"/>
                    <a:pt x="155" y="58138"/>
                  </a:cubicBezTo>
                  <a:cubicBezTo>
                    <a:pt x="203" y="58138"/>
                    <a:pt x="227" y="58114"/>
                    <a:pt x="227" y="58067"/>
                  </a:cubicBezTo>
                  <a:lnTo>
                    <a:pt x="274" y="29075"/>
                  </a:lnTo>
                  <a:lnTo>
                    <a:pt x="274" y="14585"/>
                  </a:lnTo>
                  <a:lnTo>
                    <a:pt x="215" y="83"/>
                  </a:lnTo>
                  <a:cubicBezTo>
                    <a:pt x="215" y="60"/>
                    <a:pt x="179" y="12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6" name="Google Shape;526;p11"/>
            <p:cNvSpPr/>
            <p:nvPr/>
          </p:nvSpPr>
          <p:spPr>
            <a:xfrm>
              <a:off x="6056100" y="3424075"/>
              <a:ext cx="6875" cy="1453475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43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24" y="7334"/>
                  </a:lnTo>
                  <a:lnTo>
                    <a:pt x="1" y="14585"/>
                  </a:lnTo>
                  <a:lnTo>
                    <a:pt x="48" y="29075"/>
                  </a:lnTo>
                  <a:lnTo>
                    <a:pt x="84" y="36326"/>
                  </a:lnTo>
                  <a:lnTo>
                    <a:pt x="84" y="43577"/>
                  </a:lnTo>
                  <a:lnTo>
                    <a:pt x="84" y="58067"/>
                  </a:lnTo>
                  <a:cubicBezTo>
                    <a:pt x="84" y="58114"/>
                    <a:pt x="108" y="58138"/>
                    <a:pt x="155" y="58138"/>
                  </a:cubicBezTo>
                  <a:cubicBezTo>
                    <a:pt x="203" y="58138"/>
                    <a:pt x="227" y="58114"/>
                    <a:pt x="227" y="58067"/>
                  </a:cubicBezTo>
                  <a:lnTo>
                    <a:pt x="274" y="29075"/>
                  </a:lnTo>
                  <a:lnTo>
                    <a:pt x="274" y="14585"/>
                  </a:lnTo>
                  <a:lnTo>
                    <a:pt x="215" y="83"/>
                  </a:lnTo>
                  <a:cubicBezTo>
                    <a:pt x="215" y="60"/>
                    <a:pt x="179" y="12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7" name="Google Shape;527;p11"/>
            <p:cNvSpPr/>
            <p:nvPr/>
          </p:nvSpPr>
          <p:spPr>
            <a:xfrm>
              <a:off x="5776300" y="3424350"/>
              <a:ext cx="7175" cy="1453775"/>
            </a:xfrm>
            <a:custGeom>
              <a:avLst/>
              <a:gdLst/>
              <a:ahLst/>
              <a:cxnLst/>
              <a:rect l="l" t="t" r="r" b="b"/>
              <a:pathLst>
                <a:path w="287" h="58151" extrusionOk="0">
                  <a:moveTo>
                    <a:pt x="144" y="1"/>
                  </a:moveTo>
                  <a:cubicBezTo>
                    <a:pt x="96" y="1"/>
                    <a:pt x="60" y="37"/>
                    <a:pt x="60" y="72"/>
                  </a:cubicBezTo>
                  <a:lnTo>
                    <a:pt x="36" y="3704"/>
                  </a:lnTo>
                  <a:lnTo>
                    <a:pt x="25" y="7335"/>
                  </a:lnTo>
                  <a:lnTo>
                    <a:pt x="1" y="14586"/>
                  </a:lnTo>
                  <a:lnTo>
                    <a:pt x="48" y="29088"/>
                  </a:lnTo>
                  <a:lnTo>
                    <a:pt x="84" y="36327"/>
                  </a:lnTo>
                  <a:lnTo>
                    <a:pt x="84" y="43578"/>
                  </a:lnTo>
                  <a:lnTo>
                    <a:pt x="84" y="58079"/>
                  </a:lnTo>
                  <a:cubicBezTo>
                    <a:pt x="84" y="58115"/>
                    <a:pt x="108" y="58151"/>
                    <a:pt x="155" y="58151"/>
                  </a:cubicBezTo>
                  <a:cubicBezTo>
                    <a:pt x="203" y="58151"/>
                    <a:pt x="227" y="58115"/>
                    <a:pt x="227" y="58079"/>
                  </a:cubicBezTo>
                  <a:lnTo>
                    <a:pt x="286" y="29064"/>
                  </a:lnTo>
                  <a:lnTo>
                    <a:pt x="286" y="14574"/>
                  </a:lnTo>
                  <a:lnTo>
                    <a:pt x="227" y="72"/>
                  </a:lnTo>
                  <a:cubicBezTo>
                    <a:pt x="215" y="49"/>
                    <a:pt x="179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8" name="Google Shape;528;p11"/>
            <p:cNvSpPr/>
            <p:nvPr/>
          </p:nvSpPr>
          <p:spPr>
            <a:xfrm>
              <a:off x="5497100" y="3424075"/>
              <a:ext cx="6575" cy="1453475"/>
            </a:xfrm>
            <a:custGeom>
              <a:avLst/>
              <a:gdLst/>
              <a:ahLst/>
              <a:cxnLst/>
              <a:rect l="l" t="t" r="r" b="b"/>
              <a:pathLst>
                <a:path w="263" h="58139" extrusionOk="0">
                  <a:moveTo>
                    <a:pt x="132" y="0"/>
                  </a:moveTo>
                  <a:cubicBezTo>
                    <a:pt x="84" y="0"/>
                    <a:pt x="60" y="24"/>
                    <a:pt x="60" y="71"/>
                  </a:cubicBezTo>
                  <a:lnTo>
                    <a:pt x="24" y="3703"/>
                  </a:lnTo>
                  <a:lnTo>
                    <a:pt x="13" y="7334"/>
                  </a:lnTo>
                  <a:lnTo>
                    <a:pt x="1" y="14585"/>
                  </a:lnTo>
                  <a:lnTo>
                    <a:pt x="36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96" y="58138"/>
                    <a:pt x="144" y="58138"/>
                  </a:cubicBezTo>
                  <a:cubicBezTo>
                    <a:pt x="191" y="58138"/>
                    <a:pt x="215" y="58114"/>
                    <a:pt x="215" y="58067"/>
                  </a:cubicBezTo>
                  <a:lnTo>
                    <a:pt x="263" y="29075"/>
                  </a:lnTo>
                  <a:lnTo>
                    <a:pt x="263" y="14585"/>
                  </a:lnTo>
                  <a:lnTo>
                    <a:pt x="203" y="83"/>
                  </a:lnTo>
                  <a:cubicBezTo>
                    <a:pt x="203" y="60"/>
                    <a:pt x="155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9" name="Google Shape;529;p11"/>
            <p:cNvSpPr/>
            <p:nvPr/>
          </p:nvSpPr>
          <p:spPr>
            <a:xfrm>
              <a:off x="5217300" y="3424075"/>
              <a:ext cx="6575" cy="1453475"/>
            </a:xfrm>
            <a:custGeom>
              <a:avLst/>
              <a:gdLst/>
              <a:ahLst/>
              <a:cxnLst/>
              <a:rect l="l" t="t" r="r" b="b"/>
              <a:pathLst>
                <a:path w="263" h="58139" extrusionOk="0">
                  <a:moveTo>
                    <a:pt x="132" y="0"/>
                  </a:moveTo>
                  <a:cubicBezTo>
                    <a:pt x="84" y="0"/>
                    <a:pt x="60" y="24"/>
                    <a:pt x="60" y="71"/>
                  </a:cubicBezTo>
                  <a:lnTo>
                    <a:pt x="25" y="3703"/>
                  </a:lnTo>
                  <a:lnTo>
                    <a:pt x="13" y="7334"/>
                  </a:lnTo>
                  <a:lnTo>
                    <a:pt x="1" y="14585"/>
                  </a:lnTo>
                  <a:lnTo>
                    <a:pt x="36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96" y="58138"/>
                    <a:pt x="144" y="58138"/>
                  </a:cubicBezTo>
                  <a:cubicBezTo>
                    <a:pt x="191" y="58138"/>
                    <a:pt x="215" y="58114"/>
                    <a:pt x="215" y="58067"/>
                  </a:cubicBezTo>
                  <a:lnTo>
                    <a:pt x="263" y="29075"/>
                  </a:lnTo>
                  <a:lnTo>
                    <a:pt x="263" y="14585"/>
                  </a:lnTo>
                  <a:lnTo>
                    <a:pt x="203" y="83"/>
                  </a:lnTo>
                  <a:cubicBezTo>
                    <a:pt x="203" y="60"/>
                    <a:pt x="179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0" name="Google Shape;530;p11"/>
            <p:cNvSpPr/>
            <p:nvPr/>
          </p:nvSpPr>
          <p:spPr>
            <a:xfrm>
              <a:off x="4937500" y="3424075"/>
              <a:ext cx="6575" cy="1453475"/>
            </a:xfrm>
            <a:custGeom>
              <a:avLst/>
              <a:gdLst/>
              <a:ahLst/>
              <a:cxnLst/>
              <a:rect l="l" t="t" r="r" b="b"/>
              <a:pathLst>
                <a:path w="263" h="58139" extrusionOk="0">
                  <a:moveTo>
                    <a:pt x="132" y="0"/>
                  </a:moveTo>
                  <a:cubicBezTo>
                    <a:pt x="84" y="0"/>
                    <a:pt x="60" y="24"/>
                    <a:pt x="60" y="71"/>
                  </a:cubicBezTo>
                  <a:lnTo>
                    <a:pt x="25" y="3703"/>
                  </a:lnTo>
                  <a:lnTo>
                    <a:pt x="13" y="7334"/>
                  </a:lnTo>
                  <a:lnTo>
                    <a:pt x="1" y="14585"/>
                  </a:lnTo>
                  <a:lnTo>
                    <a:pt x="37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96" y="58138"/>
                    <a:pt x="144" y="58138"/>
                  </a:cubicBezTo>
                  <a:cubicBezTo>
                    <a:pt x="191" y="58138"/>
                    <a:pt x="215" y="58114"/>
                    <a:pt x="215" y="58067"/>
                  </a:cubicBezTo>
                  <a:lnTo>
                    <a:pt x="263" y="29075"/>
                  </a:lnTo>
                  <a:lnTo>
                    <a:pt x="263" y="14585"/>
                  </a:lnTo>
                  <a:lnTo>
                    <a:pt x="203" y="83"/>
                  </a:lnTo>
                  <a:cubicBezTo>
                    <a:pt x="203" y="60"/>
                    <a:pt x="179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1" name="Google Shape;531;p11"/>
            <p:cNvSpPr/>
            <p:nvPr/>
          </p:nvSpPr>
          <p:spPr>
            <a:xfrm>
              <a:off x="4657725" y="3424075"/>
              <a:ext cx="6550" cy="1453475"/>
            </a:xfrm>
            <a:custGeom>
              <a:avLst/>
              <a:gdLst/>
              <a:ahLst/>
              <a:cxnLst/>
              <a:rect l="l" t="t" r="r" b="b"/>
              <a:pathLst>
                <a:path w="262" h="58139" extrusionOk="0">
                  <a:moveTo>
                    <a:pt x="131" y="0"/>
                  </a:moveTo>
                  <a:cubicBezTo>
                    <a:pt x="83" y="0"/>
                    <a:pt x="60" y="24"/>
                    <a:pt x="60" y="71"/>
                  </a:cubicBezTo>
                  <a:lnTo>
                    <a:pt x="24" y="3703"/>
                  </a:lnTo>
                  <a:lnTo>
                    <a:pt x="12" y="7334"/>
                  </a:lnTo>
                  <a:lnTo>
                    <a:pt x="0" y="14585"/>
                  </a:lnTo>
                  <a:lnTo>
                    <a:pt x="36" y="29075"/>
                  </a:lnTo>
                  <a:lnTo>
                    <a:pt x="71" y="36326"/>
                  </a:lnTo>
                  <a:lnTo>
                    <a:pt x="71" y="43577"/>
                  </a:lnTo>
                  <a:lnTo>
                    <a:pt x="71" y="58067"/>
                  </a:lnTo>
                  <a:cubicBezTo>
                    <a:pt x="71" y="58114"/>
                    <a:pt x="95" y="58138"/>
                    <a:pt x="143" y="58138"/>
                  </a:cubicBezTo>
                  <a:cubicBezTo>
                    <a:pt x="191" y="58138"/>
                    <a:pt x="214" y="58114"/>
                    <a:pt x="214" y="58067"/>
                  </a:cubicBezTo>
                  <a:lnTo>
                    <a:pt x="262" y="29075"/>
                  </a:lnTo>
                  <a:lnTo>
                    <a:pt x="262" y="14585"/>
                  </a:lnTo>
                  <a:lnTo>
                    <a:pt x="202" y="83"/>
                  </a:lnTo>
                  <a:cubicBezTo>
                    <a:pt x="202" y="60"/>
                    <a:pt x="179" y="12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2" name="Google Shape;532;p11"/>
            <p:cNvSpPr/>
            <p:nvPr/>
          </p:nvSpPr>
          <p:spPr>
            <a:xfrm>
              <a:off x="7170525" y="3424075"/>
              <a:ext cx="6875" cy="1453475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32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12" y="7334"/>
                  </a:lnTo>
                  <a:lnTo>
                    <a:pt x="1" y="14585"/>
                  </a:lnTo>
                  <a:lnTo>
                    <a:pt x="48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108" y="58138"/>
                    <a:pt x="155" y="58138"/>
                  </a:cubicBezTo>
                  <a:cubicBezTo>
                    <a:pt x="191" y="58138"/>
                    <a:pt x="227" y="58114"/>
                    <a:pt x="227" y="58067"/>
                  </a:cubicBezTo>
                  <a:lnTo>
                    <a:pt x="274" y="29075"/>
                  </a:lnTo>
                  <a:lnTo>
                    <a:pt x="274" y="14585"/>
                  </a:lnTo>
                  <a:lnTo>
                    <a:pt x="215" y="83"/>
                  </a:lnTo>
                  <a:cubicBezTo>
                    <a:pt x="215" y="60"/>
                    <a:pt x="179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3" name="Google Shape;533;p11"/>
            <p:cNvSpPr/>
            <p:nvPr/>
          </p:nvSpPr>
          <p:spPr>
            <a:xfrm>
              <a:off x="6891025" y="3424075"/>
              <a:ext cx="6875" cy="1453475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43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24" y="7334"/>
                  </a:lnTo>
                  <a:lnTo>
                    <a:pt x="1" y="14585"/>
                  </a:lnTo>
                  <a:lnTo>
                    <a:pt x="48" y="29075"/>
                  </a:lnTo>
                  <a:lnTo>
                    <a:pt x="84" y="36326"/>
                  </a:lnTo>
                  <a:lnTo>
                    <a:pt x="84" y="43577"/>
                  </a:lnTo>
                  <a:lnTo>
                    <a:pt x="84" y="58067"/>
                  </a:lnTo>
                  <a:cubicBezTo>
                    <a:pt x="84" y="58114"/>
                    <a:pt x="108" y="58138"/>
                    <a:pt x="155" y="58138"/>
                  </a:cubicBezTo>
                  <a:cubicBezTo>
                    <a:pt x="203" y="58138"/>
                    <a:pt x="227" y="58114"/>
                    <a:pt x="227" y="58067"/>
                  </a:cubicBezTo>
                  <a:lnTo>
                    <a:pt x="274" y="29075"/>
                  </a:lnTo>
                  <a:lnTo>
                    <a:pt x="274" y="14585"/>
                  </a:lnTo>
                  <a:lnTo>
                    <a:pt x="215" y="83"/>
                  </a:lnTo>
                  <a:cubicBezTo>
                    <a:pt x="215" y="60"/>
                    <a:pt x="167" y="12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4" name="Google Shape;534;p11"/>
            <p:cNvSpPr/>
            <p:nvPr/>
          </p:nvSpPr>
          <p:spPr>
            <a:xfrm>
              <a:off x="6611225" y="3424075"/>
              <a:ext cx="6875" cy="1453475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44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25" y="7334"/>
                  </a:lnTo>
                  <a:lnTo>
                    <a:pt x="1" y="14585"/>
                  </a:lnTo>
                  <a:lnTo>
                    <a:pt x="48" y="29075"/>
                  </a:lnTo>
                  <a:lnTo>
                    <a:pt x="84" y="36326"/>
                  </a:lnTo>
                  <a:lnTo>
                    <a:pt x="84" y="43577"/>
                  </a:lnTo>
                  <a:lnTo>
                    <a:pt x="84" y="58067"/>
                  </a:lnTo>
                  <a:cubicBezTo>
                    <a:pt x="84" y="58114"/>
                    <a:pt x="108" y="58138"/>
                    <a:pt x="156" y="58138"/>
                  </a:cubicBezTo>
                  <a:cubicBezTo>
                    <a:pt x="203" y="58138"/>
                    <a:pt x="227" y="58114"/>
                    <a:pt x="227" y="58067"/>
                  </a:cubicBezTo>
                  <a:lnTo>
                    <a:pt x="275" y="29075"/>
                  </a:lnTo>
                  <a:lnTo>
                    <a:pt x="275" y="14585"/>
                  </a:lnTo>
                  <a:lnTo>
                    <a:pt x="215" y="83"/>
                  </a:lnTo>
                  <a:cubicBezTo>
                    <a:pt x="215" y="60"/>
                    <a:pt x="179" y="12"/>
                    <a:pt x="14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5" name="Google Shape;535;p11"/>
            <p:cNvSpPr/>
            <p:nvPr/>
          </p:nvSpPr>
          <p:spPr>
            <a:xfrm>
              <a:off x="4378225" y="3424075"/>
              <a:ext cx="6550" cy="1453475"/>
            </a:xfrm>
            <a:custGeom>
              <a:avLst/>
              <a:gdLst/>
              <a:ahLst/>
              <a:cxnLst/>
              <a:rect l="l" t="t" r="r" b="b"/>
              <a:pathLst>
                <a:path w="262" h="58139" extrusionOk="0">
                  <a:moveTo>
                    <a:pt x="131" y="0"/>
                  </a:moveTo>
                  <a:cubicBezTo>
                    <a:pt x="83" y="0"/>
                    <a:pt x="60" y="24"/>
                    <a:pt x="60" y="71"/>
                  </a:cubicBezTo>
                  <a:lnTo>
                    <a:pt x="24" y="3703"/>
                  </a:lnTo>
                  <a:lnTo>
                    <a:pt x="12" y="7334"/>
                  </a:lnTo>
                  <a:lnTo>
                    <a:pt x="0" y="14585"/>
                  </a:lnTo>
                  <a:lnTo>
                    <a:pt x="48" y="29075"/>
                  </a:lnTo>
                  <a:lnTo>
                    <a:pt x="71" y="36326"/>
                  </a:lnTo>
                  <a:lnTo>
                    <a:pt x="71" y="43577"/>
                  </a:lnTo>
                  <a:lnTo>
                    <a:pt x="71" y="58067"/>
                  </a:lnTo>
                  <a:cubicBezTo>
                    <a:pt x="71" y="58114"/>
                    <a:pt x="107" y="58138"/>
                    <a:pt x="143" y="58138"/>
                  </a:cubicBezTo>
                  <a:cubicBezTo>
                    <a:pt x="191" y="58138"/>
                    <a:pt x="226" y="58114"/>
                    <a:pt x="226" y="58067"/>
                  </a:cubicBezTo>
                  <a:lnTo>
                    <a:pt x="262" y="29075"/>
                  </a:lnTo>
                  <a:lnTo>
                    <a:pt x="262" y="14585"/>
                  </a:lnTo>
                  <a:lnTo>
                    <a:pt x="202" y="83"/>
                  </a:lnTo>
                  <a:cubicBezTo>
                    <a:pt x="202" y="60"/>
                    <a:pt x="167" y="12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6" name="Google Shape;536;p11"/>
            <p:cNvSpPr/>
            <p:nvPr/>
          </p:nvSpPr>
          <p:spPr>
            <a:xfrm>
              <a:off x="4098425" y="3424075"/>
              <a:ext cx="6575" cy="1453475"/>
            </a:xfrm>
            <a:custGeom>
              <a:avLst/>
              <a:gdLst/>
              <a:ahLst/>
              <a:cxnLst/>
              <a:rect l="l" t="t" r="r" b="b"/>
              <a:pathLst>
                <a:path w="263" h="58139" extrusionOk="0">
                  <a:moveTo>
                    <a:pt x="131" y="0"/>
                  </a:moveTo>
                  <a:cubicBezTo>
                    <a:pt x="84" y="0"/>
                    <a:pt x="60" y="24"/>
                    <a:pt x="60" y="71"/>
                  </a:cubicBezTo>
                  <a:lnTo>
                    <a:pt x="24" y="3703"/>
                  </a:lnTo>
                  <a:lnTo>
                    <a:pt x="12" y="7334"/>
                  </a:lnTo>
                  <a:lnTo>
                    <a:pt x="0" y="14585"/>
                  </a:lnTo>
                  <a:lnTo>
                    <a:pt x="48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107" y="58138"/>
                    <a:pt x="143" y="58138"/>
                  </a:cubicBezTo>
                  <a:cubicBezTo>
                    <a:pt x="191" y="58138"/>
                    <a:pt x="226" y="58114"/>
                    <a:pt x="226" y="58067"/>
                  </a:cubicBezTo>
                  <a:lnTo>
                    <a:pt x="262" y="29075"/>
                  </a:lnTo>
                  <a:lnTo>
                    <a:pt x="262" y="14585"/>
                  </a:lnTo>
                  <a:lnTo>
                    <a:pt x="203" y="83"/>
                  </a:lnTo>
                  <a:cubicBezTo>
                    <a:pt x="203" y="60"/>
                    <a:pt x="179" y="12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7" name="Google Shape;537;p11"/>
            <p:cNvSpPr/>
            <p:nvPr/>
          </p:nvSpPr>
          <p:spPr>
            <a:xfrm>
              <a:off x="3818625" y="3424075"/>
              <a:ext cx="6575" cy="1453475"/>
            </a:xfrm>
            <a:custGeom>
              <a:avLst/>
              <a:gdLst/>
              <a:ahLst/>
              <a:cxnLst/>
              <a:rect l="l" t="t" r="r" b="b"/>
              <a:pathLst>
                <a:path w="263" h="58139" extrusionOk="0">
                  <a:moveTo>
                    <a:pt x="131" y="0"/>
                  </a:moveTo>
                  <a:cubicBezTo>
                    <a:pt x="84" y="0"/>
                    <a:pt x="60" y="24"/>
                    <a:pt x="60" y="71"/>
                  </a:cubicBezTo>
                  <a:lnTo>
                    <a:pt x="24" y="3703"/>
                  </a:lnTo>
                  <a:lnTo>
                    <a:pt x="12" y="7334"/>
                  </a:lnTo>
                  <a:lnTo>
                    <a:pt x="0" y="14585"/>
                  </a:lnTo>
                  <a:lnTo>
                    <a:pt x="48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107" y="58138"/>
                    <a:pt x="143" y="58138"/>
                  </a:cubicBezTo>
                  <a:cubicBezTo>
                    <a:pt x="191" y="58138"/>
                    <a:pt x="227" y="58114"/>
                    <a:pt x="227" y="58067"/>
                  </a:cubicBezTo>
                  <a:lnTo>
                    <a:pt x="262" y="29075"/>
                  </a:lnTo>
                  <a:lnTo>
                    <a:pt x="262" y="14585"/>
                  </a:lnTo>
                  <a:lnTo>
                    <a:pt x="203" y="83"/>
                  </a:lnTo>
                  <a:cubicBezTo>
                    <a:pt x="203" y="60"/>
                    <a:pt x="179" y="12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8" name="Google Shape;538;p11"/>
            <p:cNvSpPr/>
            <p:nvPr/>
          </p:nvSpPr>
          <p:spPr>
            <a:xfrm>
              <a:off x="3538825" y="3424075"/>
              <a:ext cx="6575" cy="1453475"/>
            </a:xfrm>
            <a:custGeom>
              <a:avLst/>
              <a:gdLst/>
              <a:ahLst/>
              <a:cxnLst/>
              <a:rect l="l" t="t" r="r" b="b"/>
              <a:pathLst>
                <a:path w="263" h="58139" extrusionOk="0">
                  <a:moveTo>
                    <a:pt x="131" y="0"/>
                  </a:moveTo>
                  <a:cubicBezTo>
                    <a:pt x="84" y="0"/>
                    <a:pt x="60" y="24"/>
                    <a:pt x="60" y="71"/>
                  </a:cubicBezTo>
                  <a:lnTo>
                    <a:pt x="24" y="3703"/>
                  </a:lnTo>
                  <a:lnTo>
                    <a:pt x="12" y="7334"/>
                  </a:lnTo>
                  <a:lnTo>
                    <a:pt x="0" y="14585"/>
                  </a:lnTo>
                  <a:lnTo>
                    <a:pt x="48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108" y="58138"/>
                    <a:pt x="143" y="58138"/>
                  </a:cubicBezTo>
                  <a:cubicBezTo>
                    <a:pt x="191" y="58138"/>
                    <a:pt x="227" y="58114"/>
                    <a:pt x="227" y="58067"/>
                  </a:cubicBezTo>
                  <a:lnTo>
                    <a:pt x="262" y="29075"/>
                  </a:lnTo>
                  <a:lnTo>
                    <a:pt x="262" y="14585"/>
                  </a:lnTo>
                  <a:lnTo>
                    <a:pt x="203" y="83"/>
                  </a:lnTo>
                  <a:cubicBezTo>
                    <a:pt x="203" y="60"/>
                    <a:pt x="179" y="12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9" name="Google Shape;539;p11"/>
            <p:cNvSpPr/>
            <p:nvPr/>
          </p:nvSpPr>
          <p:spPr>
            <a:xfrm>
              <a:off x="3259325" y="3424075"/>
              <a:ext cx="6875" cy="1453475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31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12" y="7334"/>
                  </a:lnTo>
                  <a:lnTo>
                    <a:pt x="0" y="14585"/>
                  </a:lnTo>
                  <a:lnTo>
                    <a:pt x="48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108" y="58138"/>
                    <a:pt x="155" y="58138"/>
                  </a:cubicBezTo>
                  <a:cubicBezTo>
                    <a:pt x="191" y="58138"/>
                    <a:pt x="227" y="58114"/>
                    <a:pt x="227" y="58067"/>
                  </a:cubicBezTo>
                  <a:lnTo>
                    <a:pt x="274" y="29075"/>
                  </a:lnTo>
                  <a:lnTo>
                    <a:pt x="274" y="14585"/>
                  </a:lnTo>
                  <a:lnTo>
                    <a:pt x="215" y="83"/>
                  </a:lnTo>
                  <a:cubicBezTo>
                    <a:pt x="215" y="60"/>
                    <a:pt x="167" y="12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0" name="Google Shape;540;p11"/>
            <p:cNvSpPr/>
            <p:nvPr/>
          </p:nvSpPr>
          <p:spPr>
            <a:xfrm>
              <a:off x="2979525" y="3424075"/>
              <a:ext cx="6875" cy="1453475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32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12" y="7334"/>
                  </a:lnTo>
                  <a:lnTo>
                    <a:pt x="1" y="14585"/>
                  </a:lnTo>
                  <a:lnTo>
                    <a:pt x="48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108" y="58138"/>
                    <a:pt x="155" y="58138"/>
                  </a:cubicBezTo>
                  <a:cubicBezTo>
                    <a:pt x="191" y="58138"/>
                    <a:pt x="227" y="58114"/>
                    <a:pt x="227" y="58067"/>
                  </a:cubicBezTo>
                  <a:lnTo>
                    <a:pt x="274" y="29075"/>
                  </a:lnTo>
                  <a:lnTo>
                    <a:pt x="274" y="14585"/>
                  </a:lnTo>
                  <a:lnTo>
                    <a:pt x="215" y="83"/>
                  </a:lnTo>
                  <a:cubicBezTo>
                    <a:pt x="215" y="60"/>
                    <a:pt x="179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1" name="Google Shape;541;p11"/>
            <p:cNvSpPr/>
            <p:nvPr/>
          </p:nvSpPr>
          <p:spPr>
            <a:xfrm>
              <a:off x="2699425" y="3424350"/>
              <a:ext cx="7175" cy="1453775"/>
            </a:xfrm>
            <a:custGeom>
              <a:avLst/>
              <a:gdLst/>
              <a:ahLst/>
              <a:cxnLst/>
              <a:rect l="l" t="t" r="r" b="b"/>
              <a:pathLst>
                <a:path w="287" h="58151" extrusionOk="0">
                  <a:moveTo>
                    <a:pt x="132" y="1"/>
                  </a:moveTo>
                  <a:cubicBezTo>
                    <a:pt x="84" y="1"/>
                    <a:pt x="60" y="37"/>
                    <a:pt x="60" y="72"/>
                  </a:cubicBezTo>
                  <a:lnTo>
                    <a:pt x="25" y="3704"/>
                  </a:lnTo>
                  <a:lnTo>
                    <a:pt x="13" y="7335"/>
                  </a:lnTo>
                  <a:lnTo>
                    <a:pt x="1" y="14586"/>
                  </a:lnTo>
                  <a:lnTo>
                    <a:pt x="48" y="29088"/>
                  </a:lnTo>
                  <a:lnTo>
                    <a:pt x="72" y="36327"/>
                  </a:lnTo>
                  <a:lnTo>
                    <a:pt x="72" y="43578"/>
                  </a:lnTo>
                  <a:lnTo>
                    <a:pt x="72" y="58079"/>
                  </a:lnTo>
                  <a:cubicBezTo>
                    <a:pt x="72" y="58115"/>
                    <a:pt x="108" y="58151"/>
                    <a:pt x="144" y="58151"/>
                  </a:cubicBezTo>
                  <a:cubicBezTo>
                    <a:pt x="191" y="58151"/>
                    <a:pt x="227" y="58115"/>
                    <a:pt x="227" y="58079"/>
                  </a:cubicBezTo>
                  <a:lnTo>
                    <a:pt x="287" y="29064"/>
                  </a:lnTo>
                  <a:lnTo>
                    <a:pt x="287" y="14574"/>
                  </a:lnTo>
                  <a:lnTo>
                    <a:pt x="227" y="72"/>
                  </a:lnTo>
                  <a:cubicBezTo>
                    <a:pt x="227" y="49"/>
                    <a:pt x="19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2" name="Google Shape;542;p11"/>
            <p:cNvSpPr/>
            <p:nvPr/>
          </p:nvSpPr>
          <p:spPr>
            <a:xfrm>
              <a:off x="2419925" y="3424075"/>
              <a:ext cx="6575" cy="1453475"/>
            </a:xfrm>
            <a:custGeom>
              <a:avLst/>
              <a:gdLst/>
              <a:ahLst/>
              <a:cxnLst/>
              <a:rect l="l" t="t" r="r" b="b"/>
              <a:pathLst>
                <a:path w="263" h="58139" extrusionOk="0">
                  <a:moveTo>
                    <a:pt x="132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7" y="3703"/>
                  </a:lnTo>
                  <a:lnTo>
                    <a:pt x="13" y="7334"/>
                  </a:lnTo>
                  <a:lnTo>
                    <a:pt x="1" y="14585"/>
                  </a:lnTo>
                  <a:lnTo>
                    <a:pt x="48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108" y="58138"/>
                    <a:pt x="156" y="58138"/>
                  </a:cubicBezTo>
                  <a:cubicBezTo>
                    <a:pt x="191" y="58138"/>
                    <a:pt x="227" y="58114"/>
                    <a:pt x="227" y="58067"/>
                  </a:cubicBezTo>
                  <a:lnTo>
                    <a:pt x="263" y="29075"/>
                  </a:lnTo>
                  <a:lnTo>
                    <a:pt x="263" y="14585"/>
                  </a:lnTo>
                  <a:lnTo>
                    <a:pt x="203" y="83"/>
                  </a:lnTo>
                  <a:cubicBezTo>
                    <a:pt x="203" y="60"/>
                    <a:pt x="179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3" name="Google Shape;543;p11"/>
            <p:cNvSpPr/>
            <p:nvPr/>
          </p:nvSpPr>
          <p:spPr>
            <a:xfrm>
              <a:off x="2140425" y="3424075"/>
              <a:ext cx="6875" cy="1453475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44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7" y="3703"/>
                  </a:lnTo>
                  <a:lnTo>
                    <a:pt x="25" y="7334"/>
                  </a:lnTo>
                  <a:lnTo>
                    <a:pt x="1" y="14585"/>
                  </a:lnTo>
                  <a:lnTo>
                    <a:pt x="48" y="29075"/>
                  </a:lnTo>
                  <a:lnTo>
                    <a:pt x="84" y="36326"/>
                  </a:lnTo>
                  <a:lnTo>
                    <a:pt x="84" y="43577"/>
                  </a:lnTo>
                  <a:lnTo>
                    <a:pt x="84" y="58067"/>
                  </a:lnTo>
                  <a:cubicBezTo>
                    <a:pt x="84" y="58114"/>
                    <a:pt x="108" y="58138"/>
                    <a:pt x="156" y="58138"/>
                  </a:cubicBezTo>
                  <a:cubicBezTo>
                    <a:pt x="203" y="58138"/>
                    <a:pt x="227" y="58114"/>
                    <a:pt x="227" y="58067"/>
                  </a:cubicBezTo>
                  <a:lnTo>
                    <a:pt x="275" y="29075"/>
                  </a:lnTo>
                  <a:lnTo>
                    <a:pt x="275" y="14585"/>
                  </a:lnTo>
                  <a:lnTo>
                    <a:pt x="215" y="83"/>
                  </a:lnTo>
                  <a:cubicBezTo>
                    <a:pt x="215" y="60"/>
                    <a:pt x="168" y="12"/>
                    <a:pt x="14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4" name="Google Shape;544;p11"/>
            <p:cNvSpPr/>
            <p:nvPr/>
          </p:nvSpPr>
          <p:spPr>
            <a:xfrm>
              <a:off x="1860625" y="3424075"/>
              <a:ext cx="6875" cy="1453475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44" y="0"/>
                  </a:moveTo>
                  <a:cubicBezTo>
                    <a:pt x="96" y="0"/>
                    <a:pt x="61" y="24"/>
                    <a:pt x="61" y="71"/>
                  </a:cubicBezTo>
                  <a:lnTo>
                    <a:pt x="37" y="3703"/>
                  </a:lnTo>
                  <a:lnTo>
                    <a:pt x="25" y="7334"/>
                  </a:lnTo>
                  <a:lnTo>
                    <a:pt x="1" y="14585"/>
                  </a:lnTo>
                  <a:lnTo>
                    <a:pt x="49" y="29075"/>
                  </a:lnTo>
                  <a:lnTo>
                    <a:pt x="84" y="36326"/>
                  </a:lnTo>
                  <a:lnTo>
                    <a:pt x="84" y="43577"/>
                  </a:lnTo>
                  <a:lnTo>
                    <a:pt x="84" y="58067"/>
                  </a:lnTo>
                  <a:cubicBezTo>
                    <a:pt x="84" y="58114"/>
                    <a:pt x="108" y="58138"/>
                    <a:pt x="156" y="58138"/>
                  </a:cubicBezTo>
                  <a:cubicBezTo>
                    <a:pt x="203" y="58138"/>
                    <a:pt x="227" y="58114"/>
                    <a:pt x="227" y="58067"/>
                  </a:cubicBezTo>
                  <a:lnTo>
                    <a:pt x="275" y="29075"/>
                  </a:lnTo>
                  <a:lnTo>
                    <a:pt x="275" y="14585"/>
                  </a:lnTo>
                  <a:lnTo>
                    <a:pt x="215" y="83"/>
                  </a:lnTo>
                  <a:cubicBezTo>
                    <a:pt x="215" y="60"/>
                    <a:pt x="180" y="12"/>
                    <a:pt x="14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5" name="Google Shape;545;p11"/>
            <p:cNvSpPr/>
            <p:nvPr/>
          </p:nvSpPr>
          <p:spPr>
            <a:xfrm>
              <a:off x="1580850" y="3424075"/>
              <a:ext cx="6850" cy="1453475"/>
            </a:xfrm>
            <a:custGeom>
              <a:avLst/>
              <a:gdLst/>
              <a:ahLst/>
              <a:cxnLst/>
              <a:rect l="l" t="t" r="r" b="b"/>
              <a:pathLst>
                <a:path w="274" h="58139" extrusionOk="0">
                  <a:moveTo>
                    <a:pt x="143" y="0"/>
                  </a:moveTo>
                  <a:cubicBezTo>
                    <a:pt x="95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24" y="7334"/>
                  </a:lnTo>
                  <a:lnTo>
                    <a:pt x="0" y="14585"/>
                  </a:lnTo>
                  <a:lnTo>
                    <a:pt x="48" y="29075"/>
                  </a:lnTo>
                  <a:lnTo>
                    <a:pt x="83" y="36326"/>
                  </a:lnTo>
                  <a:lnTo>
                    <a:pt x="83" y="43577"/>
                  </a:lnTo>
                  <a:lnTo>
                    <a:pt x="83" y="58067"/>
                  </a:lnTo>
                  <a:cubicBezTo>
                    <a:pt x="83" y="58114"/>
                    <a:pt x="107" y="58138"/>
                    <a:pt x="155" y="58138"/>
                  </a:cubicBezTo>
                  <a:cubicBezTo>
                    <a:pt x="203" y="58138"/>
                    <a:pt x="226" y="58114"/>
                    <a:pt x="226" y="58067"/>
                  </a:cubicBezTo>
                  <a:lnTo>
                    <a:pt x="274" y="29075"/>
                  </a:lnTo>
                  <a:lnTo>
                    <a:pt x="274" y="14585"/>
                  </a:lnTo>
                  <a:lnTo>
                    <a:pt x="214" y="83"/>
                  </a:lnTo>
                  <a:cubicBezTo>
                    <a:pt x="214" y="60"/>
                    <a:pt x="179" y="12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6" name="Google Shape;546;p11"/>
            <p:cNvSpPr/>
            <p:nvPr/>
          </p:nvSpPr>
          <p:spPr>
            <a:xfrm>
              <a:off x="1301050" y="3424075"/>
              <a:ext cx="6875" cy="1453475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43" y="0"/>
                  </a:moveTo>
                  <a:cubicBezTo>
                    <a:pt x="95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24" y="7334"/>
                  </a:lnTo>
                  <a:lnTo>
                    <a:pt x="0" y="14585"/>
                  </a:lnTo>
                  <a:lnTo>
                    <a:pt x="48" y="29075"/>
                  </a:lnTo>
                  <a:lnTo>
                    <a:pt x="84" y="36326"/>
                  </a:lnTo>
                  <a:lnTo>
                    <a:pt x="84" y="43577"/>
                  </a:lnTo>
                  <a:lnTo>
                    <a:pt x="84" y="58067"/>
                  </a:lnTo>
                  <a:cubicBezTo>
                    <a:pt x="84" y="58114"/>
                    <a:pt x="107" y="58138"/>
                    <a:pt x="155" y="58138"/>
                  </a:cubicBezTo>
                  <a:cubicBezTo>
                    <a:pt x="203" y="58138"/>
                    <a:pt x="226" y="58114"/>
                    <a:pt x="226" y="58067"/>
                  </a:cubicBezTo>
                  <a:lnTo>
                    <a:pt x="274" y="29075"/>
                  </a:lnTo>
                  <a:lnTo>
                    <a:pt x="274" y="14585"/>
                  </a:lnTo>
                  <a:lnTo>
                    <a:pt x="215" y="83"/>
                  </a:lnTo>
                  <a:cubicBezTo>
                    <a:pt x="215" y="60"/>
                    <a:pt x="179" y="12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7" name="Google Shape;547;p11"/>
            <p:cNvSpPr/>
            <p:nvPr/>
          </p:nvSpPr>
          <p:spPr>
            <a:xfrm>
              <a:off x="1021250" y="3424350"/>
              <a:ext cx="7175" cy="1453775"/>
            </a:xfrm>
            <a:custGeom>
              <a:avLst/>
              <a:gdLst/>
              <a:ahLst/>
              <a:cxnLst/>
              <a:rect l="l" t="t" r="r" b="b"/>
              <a:pathLst>
                <a:path w="287" h="58151" extrusionOk="0">
                  <a:moveTo>
                    <a:pt x="131" y="1"/>
                  </a:moveTo>
                  <a:cubicBezTo>
                    <a:pt x="96" y="1"/>
                    <a:pt x="60" y="37"/>
                    <a:pt x="60" y="72"/>
                  </a:cubicBezTo>
                  <a:lnTo>
                    <a:pt x="36" y="3704"/>
                  </a:lnTo>
                  <a:lnTo>
                    <a:pt x="24" y="7335"/>
                  </a:lnTo>
                  <a:lnTo>
                    <a:pt x="0" y="14586"/>
                  </a:lnTo>
                  <a:lnTo>
                    <a:pt x="48" y="29088"/>
                  </a:lnTo>
                  <a:lnTo>
                    <a:pt x="84" y="36327"/>
                  </a:lnTo>
                  <a:lnTo>
                    <a:pt x="84" y="43578"/>
                  </a:lnTo>
                  <a:lnTo>
                    <a:pt x="84" y="58079"/>
                  </a:lnTo>
                  <a:cubicBezTo>
                    <a:pt x="84" y="58115"/>
                    <a:pt x="108" y="58151"/>
                    <a:pt x="155" y="58151"/>
                  </a:cubicBezTo>
                  <a:cubicBezTo>
                    <a:pt x="203" y="58151"/>
                    <a:pt x="227" y="58115"/>
                    <a:pt x="227" y="58079"/>
                  </a:cubicBezTo>
                  <a:lnTo>
                    <a:pt x="286" y="29064"/>
                  </a:lnTo>
                  <a:lnTo>
                    <a:pt x="286" y="14574"/>
                  </a:lnTo>
                  <a:lnTo>
                    <a:pt x="227" y="72"/>
                  </a:lnTo>
                  <a:cubicBezTo>
                    <a:pt x="227" y="49"/>
                    <a:pt x="179" y="1"/>
                    <a:pt x="1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8" name="Google Shape;548;p11"/>
            <p:cNvSpPr/>
            <p:nvPr/>
          </p:nvSpPr>
          <p:spPr>
            <a:xfrm>
              <a:off x="742050" y="3424075"/>
              <a:ext cx="6575" cy="1453475"/>
            </a:xfrm>
            <a:custGeom>
              <a:avLst/>
              <a:gdLst/>
              <a:ahLst/>
              <a:cxnLst/>
              <a:rect l="l" t="t" r="r" b="b"/>
              <a:pathLst>
                <a:path w="263" h="58139" extrusionOk="0">
                  <a:moveTo>
                    <a:pt x="131" y="0"/>
                  </a:moveTo>
                  <a:cubicBezTo>
                    <a:pt x="84" y="0"/>
                    <a:pt x="48" y="24"/>
                    <a:pt x="48" y="71"/>
                  </a:cubicBezTo>
                  <a:lnTo>
                    <a:pt x="24" y="3703"/>
                  </a:lnTo>
                  <a:lnTo>
                    <a:pt x="12" y="7334"/>
                  </a:lnTo>
                  <a:lnTo>
                    <a:pt x="0" y="14585"/>
                  </a:lnTo>
                  <a:lnTo>
                    <a:pt x="36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96" y="58138"/>
                    <a:pt x="143" y="58138"/>
                  </a:cubicBezTo>
                  <a:cubicBezTo>
                    <a:pt x="191" y="58138"/>
                    <a:pt x="215" y="58114"/>
                    <a:pt x="215" y="58067"/>
                  </a:cubicBezTo>
                  <a:lnTo>
                    <a:pt x="262" y="29075"/>
                  </a:lnTo>
                  <a:lnTo>
                    <a:pt x="262" y="14585"/>
                  </a:lnTo>
                  <a:lnTo>
                    <a:pt x="203" y="83"/>
                  </a:lnTo>
                  <a:cubicBezTo>
                    <a:pt x="203" y="60"/>
                    <a:pt x="179" y="12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9" name="Google Shape;549;p11"/>
            <p:cNvSpPr/>
            <p:nvPr/>
          </p:nvSpPr>
          <p:spPr>
            <a:xfrm>
              <a:off x="461650" y="3424350"/>
              <a:ext cx="7175" cy="1453775"/>
            </a:xfrm>
            <a:custGeom>
              <a:avLst/>
              <a:gdLst/>
              <a:ahLst/>
              <a:cxnLst/>
              <a:rect l="l" t="t" r="r" b="b"/>
              <a:pathLst>
                <a:path w="287" h="58151" extrusionOk="0">
                  <a:moveTo>
                    <a:pt x="143" y="1"/>
                  </a:moveTo>
                  <a:cubicBezTo>
                    <a:pt x="96" y="1"/>
                    <a:pt x="60" y="37"/>
                    <a:pt x="60" y="72"/>
                  </a:cubicBezTo>
                  <a:lnTo>
                    <a:pt x="36" y="3704"/>
                  </a:lnTo>
                  <a:lnTo>
                    <a:pt x="24" y="7335"/>
                  </a:lnTo>
                  <a:lnTo>
                    <a:pt x="1" y="14586"/>
                  </a:lnTo>
                  <a:lnTo>
                    <a:pt x="48" y="29088"/>
                  </a:lnTo>
                  <a:lnTo>
                    <a:pt x="84" y="36327"/>
                  </a:lnTo>
                  <a:lnTo>
                    <a:pt x="84" y="43578"/>
                  </a:lnTo>
                  <a:lnTo>
                    <a:pt x="84" y="58079"/>
                  </a:lnTo>
                  <a:cubicBezTo>
                    <a:pt x="84" y="58115"/>
                    <a:pt x="108" y="58151"/>
                    <a:pt x="155" y="58151"/>
                  </a:cubicBezTo>
                  <a:cubicBezTo>
                    <a:pt x="203" y="58151"/>
                    <a:pt x="227" y="58115"/>
                    <a:pt x="227" y="58079"/>
                  </a:cubicBezTo>
                  <a:lnTo>
                    <a:pt x="286" y="29064"/>
                  </a:lnTo>
                  <a:lnTo>
                    <a:pt x="286" y="14574"/>
                  </a:lnTo>
                  <a:lnTo>
                    <a:pt x="227" y="72"/>
                  </a:lnTo>
                  <a:cubicBezTo>
                    <a:pt x="227" y="49"/>
                    <a:pt x="203" y="1"/>
                    <a:pt x="1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550" name="Google Shape;550;p11"/>
          <p:cNvGrpSpPr/>
          <p:nvPr/>
        </p:nvGrpSpPr>
        <p:grpSpPr>
          <a:xfrm rot="897369">
            <a:off x="20852" y="2321258"/>
            <a:ext cx="1031991" cy="798117"/>
            <a:chOff x="1278525" y="335475"/>
            <a:chExt cx="1031910" cy="798054"/>
          </a:xfrm>
        </p:grpSpPr>
        <p:sp>
          <p:nvSpPr>
            <p:cNvPr id="551" name="Google Shape;551;p11"/>
            <p:cNvSpPr/>
            <p:nvPr/>
          </p:nvSpPr>
          <p:spPr>
            <a:xfrm>
              <a:off x="1454175" y="335475"/>
              <a:ext cx="856260" cy="798054"/>
            </a:xfrm>
            <a:custGeom>
              <a:avLst/>
              <a:gdLst/>
              <a:ahLst/>
              <a:cxnLst/>
              <a:rect l="l" t="t" r="r" b="b"/>
              <a:pathLst>
                <a:path w="19742" h="18400" extrusionOk="0">
                  <a:moveTo>
                    <a:pt x="5736" y="0"/>
                  </a:moveTo>
                  <a:cubicBezTo>
                    <a:pt x="4359" y="0"/>
                    <a:pt x="3187" y="683"/>
                    <a:pt x="2180" y="1661"/>
                  </a:cubicBezTo>
                  <a:cubicBezTo>
                    <a:pt x="203" y="3543"/>
                    <a:pt x="1" y="5972"/>
                    <a:pt x="358" y="8508"/>
                  </a:cubicBezTo>
                  <a:cubicBezTo>
                    <a:pt x="882" y="12139"/>
                    <a:pt x="2977" y="14937"/>
                    <a:pt x="5287" y="17580"/>
                  </a:cubicBezTo>
                  <a:cubicBezTo>
                    <a:pt x="5756" y="18132"/>
                    <a:pt x="6353" y="18400"/>
                    <a:pt x="7067" y="18400"/>
                  </a:cubicBezTo>
                  <a:cubicBezTo>
                    <a:pt x="7277" y="18400"/>
                    <a:pt x="7498" y="18376"/>
                    <a:pt x="7728" y="18330"/>
                  </a:cubicBezTo>
                  <a:cubicBezTo>
                    <a:pt x="10621" y="17711"/>
                    <a:pt x="13157" y="16461"/>
                    <a:pt x="15384" y="14544"/>
                  </a:cubicBezTo>
                  <a:cubicBezTo>
                    <a:pt x="17312" y="12865"/>
                    <a:pt x="18908" y="10913"/>
                    <a:pt x="19408" y="8305"/>
                  </a:cubicBezTo>
                  <a:cubicBezTo>
                    <a:pt x="19741" y="6579"/>
                    <a:pt x="19432" y="4959"/>
                    <a:pt x="18039" y="3757"/>
                  </a:cubicBezTo>
                  <a:cubicBezTo>
                    <a:pt x="17224" y="3040"/>
                    <a:pt x="16337" y="2742"/>
                    <a:pt x="15409" y="2742"/>
                  </a:cubicBezTo>
                  <a:cubicBezTo>
                    <a:pt x="14750" y="2742"/>
                    <a:pt x="14071" y="2893"/>
                    <a:pt x="13383" y="3150"/>
                  </a:cubicBezTo>
                  <a:cubicBezTo>
                    <a:pt x="12312" y="3543"/>
                    <a:pt x="11467" y="4257"/>
                    <a:pt x="10645" y="5210"/>
                  </a:cubicBezTo>
                  <a:cubicBezTo>
                    <a:pt x="10443" y="4340"/>
                    <a:pt x="10264" y="3543"/>
                    <a:pt x="9966" y="2828"/>
                  </a:cubicBezTo>
                  <a:cubicBezTo>
                    <a:pt x="9323" y="1340"/>
                    <a:pt x="8180" y="411"/>
                    <a:pt x="6609" y="90"/>
                  </a:cubicBezTo>
                  <a:cubicBezTo>
                    <a:pt x="6309" y="29"/>
                    <a:pt x="6018" y="0"/>
                    <a:pt x="57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552" name="Google Shape;552;p11"/>
            <p:cNvGrpSpPr/>
            <p:nvPr/>
          </p:nvGrpSpPr>
          <p:grpSpPr>
            <a:xfrm>
              <a:off x="1278525" y="689600"/>
              <a:ext cx="175650" cy="283025"/>
              <a:chOff x="3532575" y="3793425"/>
              <a:chExt cx="175650" cy="283025"/>
            </a:xfrm>
          </p:grpSpPr>
          <p:sp>
            <p:nvSpPr>
              <p:cNvPr id="553" name="Google Shape;553;p11"/>
              <p:cNvSpPr/>
              <p:nvPr/>
            </p:nvSpPr>
            <p:spPr>
              <a:xfrm>
                <a:off x="3532575" y="3793425"/>
                <a:ext cx="105625" cy="39700"/>
              </a:xfrm>
              <a:custGeom>
                <a:avLst/>
                <a:gdLst/>
                <a:ahLst/>
                <a:cxnLst/>
                <a:rect l="l" t="t" r="r" b="b"/>
                <a:pathLst>
                  <a:path w="4225" h="1588" extrusionOk="0">
                    <a:moveTo>
                      <a:pt x="2895" y="0"/>
                    </a:moveTo>
                    <a:cubicBezTo>
                      <a:pt x="2855" y="0"/>
                      <a:pt x="2815" y="1"/>
                      <a:pt x="2775" y="2"/>
                    </a:cubicBezTo>
                    <a:cubicBezTo>
                      <a:pt x="2060" y="14"/>
                      <a:pt x="1370" y="133"/>
                      <a:pt x="691" y="275"/>
                    </a:cubicBezTo>
                    <a:cubicBezTo>
                      <a:pt x="298" y="359"/>
                      <a:pt x="0" y="573"/>
                      <a:pt x="36" y="1014"/>
                    </a:cubicBezTo>
                    <a:cubicBezTo>
                      <a:pt x="80" y="1444"/>
                      <a:pt x="380" y="1588"/>
                      <a:pt x="745" y="1588"/>
                    </a:cubicBezTo>
                    <a:cubicBezTo>
                      <a:pt x="774" y="1588"/>
                      <a:pt x="804" y="1587"/>
                      <a:pt x="834" y="1585"/>
                    </a:cubicBezTo>
                    <a:cubicBezTo>
                      <a:pt x="1524" y="1538"/>
                      <a:pt x="2227" y="1526"/>
                      <a:pt x="2929" y="1407"/>
                    </a:cubicBezTo>
                    <a:cubicBezTo>
                      <a:pt x="3417" y="1323"/>
                      <a:pt x="4084" y="1383"/>
                      <a:pt x="4179" y="668"/>
                    </a:cubicBezTo>
                    <a:cubicBezTo>
                      <a:pt x="4225" y="237"/>
                      <a:pt x="3717" y="0"/>
                      <a:pt x="28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4" name="Google Shape;554;p11"/>
              <p:cNvSpPr/>
              <p:nvPr/>
            </p:nvSpPr>
            <p:spPr>
              <a:xfrm>
                <a:off x="3565900" y="3912625"/>
                <a:ext cx="93800" cy="53200"/>
              </a:xfrm>
              <a:custGeom>
                <a:avLst/>
                <a:gdLst/>
                <a:ahLst/>
                <a:cxnLst/>
                <a:rect l="l" t="t" r="r" b="b"/>
                <a:pathLst>
                  <a:path w="3752" h="2128" extrusionOk="0">
                    <a:moveTo>
                      <a:pt x="3015" y="1"/>
                    </a:moveTo>
                    <a:cubicBezTo>
                      <a:pt x="2899" y="1"/>
                      <a:pt x="2779" y="26"/>
                      <a:pt x="2668" y="68"/>
                    </a:cubicBezTo>
                    <a:cubicBezTo>
                      <a:pt x="1918" y="353"/>
                      <a:pt x="1180" y="663"/>
                      <a:pt x="430" y="996"/>
                    </a:cubicBezTo>
                    <a:cubicBezTo>
                      <a:pt x="156" y="1115"/>
                      <a:pt x="1" y="1365"/>
                      <a:pt x="108" y="1675"/>
                    </a:cubicBezTo>
                    <a:cubicBezTo>
                      <a:pt x="215" y="1973"/>
                      <a:pt x="453" y="2092"/>
                      <a:pt x="775" y="2127"/>
                    </a:cubicBezTo>
                    <a:cubicBezTo>
                      <a:pt x="1608" y="1913"/>
                      <a:pt x="2430" y="1603"/>
                      <a:pt x="3192" y="1187"/>
                    </a:cubicBezTo>
                    <a:cubicBezTo>
                      <a:pt x="3489" y="1020"/>
                      <a:pt x="3751" y="734"/>
                      <a:pt x="3561" y="341"/>
                    </a:cubicBezTo>
                    <a:cubicBezTo>
                      <a:pt x="3444" y="92"/>
                      <a:pt x="3235" y="1"/>
                      <a:pt x="3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5" name="Google Shape;555;p11"/>
              <p:cNvSpPr/>
              <p:nvPr/>
            </p:nvSpPr>
            <p:spPr>
              <a:xfrm>
                <a:off x="3627225" y="4007950"/>
                <a:ext cx="81000" cy="68500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2740" extrusionOk="0">
                    <a:moveTo>
                      <a:pt x="2523" y="1"/>
                    </a:moveTo>
                    <a:cubicBezTo>
                      <a:pt x="2343" y="1"/>
                      <a:pt x="2165" y="93"/>
                      <a:pt x="2013" y="219"/>
                    </a:cubicBezTo>
                    <a:cubicBezTo>
                      <a:pt x="1406" y="719"/>
                      <a:pt x="822" y="1279"/>
                      <a:pt x="239" y="1815"/>
                    </a:cubicBezTo>
                    <a:cubicBezTo>
                      <a:pt x="48" y="1993"/>
                      <a:pt x="1" y="2231"/>
                      <a:pt x="143" y="2470"/>
                    </a:cubicBezTo>
                    <a:cubicBezTo>
                      <a:pt x="225" y="2652"/>
                      <a:pt x="383" y="2740"/>
                      <a:pt x="649" y="2740"/>
                    </a:cubicBezTo>
                    <a:cubicBezTo>
                      <a:pt x="695" y="2740"/>
                      <a:pt x="745" y="2737"/>
                      <a:pt x="798" y="2732"/>
                    </a:cubicBezTo>
                    <a:cubicBezTo>
                      <a:pt x="1536" y="2422"/>
                      <a:pt x="2251" y="1839"/>
                      <a:pt x="2858" y="1124"/>
                    </a:cubicBezTo>
                    <a:cubicBezTo>
                      <a:pt x="3084" y="862"/>
                      <a:pt x="3239" y="517"/>
                      <a:pt x="2941" y="207"/>
                    </a:cubicBezTo>
                    <a:cubicBezTo>
                      <a:pt x="2809" y="60"/>
                      <a:pt x="2666" y="1"/>
                      <a:pt x="25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556" name="Google Shape;556;p11"/>
          <p:cNvSpPr/>
          <p:nvPr/>
        </p:nvSpPr>
        <p:spPr>
          <a:xfrm>
            <a:off x="4092737" y="4168844"/>
            <a:ext cx="1740248" cy="1776159"/>
          </a:xfrm>
          <a:custGeom>
            <a:avLst/>
            <a:gdLst/>
            <a:ahLst/>
            <a:cxnLst/>
            <a:rect l="l" t="t" r="r" b="b"/>
            <a:pathLst>
              <a:path w="29270" h="29874" extrusionOk="0">
                <a:moveTo>
                  <a:pt x="12483" y="1"/>
                </a:moveTo>
                <a:cubicBezTo>
                  <a:pt x="12426" y="1"/>
                  <a:pt x="12369" y="4"/>
                  <a:pt x="12310" y="12"/>
                </a:cubicBezTo>
                <a:cubicBezTo>
                  <a:pt x="7903" y="590"/>
                  <a:pt x="10973" y="8280"/>
                  <a:pt x="11307" y="9860"/>
                </a:cubicBezTo>
                <a:cubicBezTo>
                  <a:pt x="10470" y="8185"/>
                  <a:pt x="7831" y="3438"/>
                  <a:pt x="5355" y="3438"/>
                </a:cubicBezTo>
                <a:cubicBezTo>
                  <a:pt x="4866" y="3438"/>
                  <a:pt x="4383" y="3623"/>
                  <a:pt x="3921" y="4055"/>
                </a:cubicBezTo>
                <a:cubicBezTo>
                  <a:pt x="2035" y="5825"/>
                  <a:pt x="7353" y="10173"/>
                  <a:pt x="9293" y="11541"/>
                </a:cubicBezTo>
                <a:lnTo>
                  <a:pt x="9293" y="11541"/>
                </a:lnTo>
                <a:cubicBezTo>
                  <a:pt x="8178" y="10835"/>
                  <a:pt x="5143" y="9510"/>
                  <a:pt x="2993" y="9510"/>
                </a:cubicBezTo>
                <a:cubicBezTo>
                  <a:pt x="1839" y="9510"/>
                  <a:pt x="940" y="9892"/>
                  <a:pt x="730" y="10955"/>
                </a:cubicBezTo>
                <a:cubicBezTo>
                  <a:pt x="213" y="13447"/>
                  <a:pt x="6748" y="14116"/>
                  <a:pt x="8997" y="14237"/>
                </a:cubicBezTo>
                <a:cubicBezTo>
                  <a:pt x="6809" y="14572"/>
                  <a:pt x="3739" y="15575"/>
                  <a:pt x="2006" y="16517"/>
                </a:cubicBezTo>
                <a:cubicBezTo>
                  <a:pt x="1033" y="17034"/>
                  <a:pt x="0" y="18006"/>
                  <a:pt x="274" y="19070"/>
                </a:cubicBezTo>
                <a:cubicBezTo>
                  <a:pt x="492" y="20043"/>
                  <a:pt x="1567" y="20374"/>
                  <a:pt x="2642" y="20374"/>
                </a:cubicBezTo>
                <a:cubicBezTo>
                  <a:pt x="2911" y="20374"/>
                  <a:pt x="3179" y="20353"/>
                  <a:pt x="3435" y="20316"/>
                </a:cubicBezTo>
                <a:cubicBezTo>
                  <a:pt x="5745" y="19921"/>
                  <a:pt x="7933" y="18827"/>
                  <a:pt x="9696" y="17246"/>
                </a:cubicBezTo>
                <a:lnTo>
                  <a:pt x="9696" y="17246"/>
                </a:lnTo>
                <a:cubicBezTo>
                  <a:pt x="9696" y="17247"/>
                  <a:pt x="3161" y="24116"/>
                  <a:pt x="5471" y="26365"/>
                </a:cubicBezTo>
                <a:cubicBezTo>
                  <a:pt x="5831" y="26707"/>
                  <a:pt x="6227" y="26857"/>
                  <a:pt x="6645" y="26857"/>
                </a:cubicBezTo>
                <a:cubicBezTo>
                  <a:pt x="8944" y="26857"/>
                  <a:pt x="11904" y="22302"/>
                  <a:pt x="13142" y="19952"/>
                </a:cubicBezTo>
                <a:lnTo>
                  <a:pt x="13142" y="19952"/>
                </a:lnTo>
                <a:cubicBezTo>
                  <a:pt x="11546" y="23136"/>
                  <a:pt x="10611" y="29874"/>
                  <a:pt x="13765" y="29874"/>
                </a:cubicBezTo>
                <a:cubicBezTo>
                  <a:pt x="13845" y="29874"/>
                  <a:pt x="13927" y="29869"/>
                  <a:pt x="14012" y="29861"/>
                </a:cubicBezTo>
                <a:cubicBezTo>
                  <a:pt x="16799" y="29564"/>
                  <a:pt x="16781" y="22038"/>
                  <a:pt x="16496" y="20116"/>
                </a:cubicBezTo>
                <a:lnTo>
                  <a:pt x="16496" y="20116"/>
                </a:lnTo>
                <a:cubicBezTo>
                  <a:pt x="16952" y="22770"/>
                  <a:pt x="18940" y="27299"/>
                  <a:pt x="21485" y="27299"/>
                </a:cubicBezTo>
                <a:cubicBezTo>
                  <a:pt x="21587" y="27299"/>
                  <a:pt x="21690" y="27292"/>
                  <a:pt x="21794" y="27277"/>
                </a:cubicBezTo>
                <a:cubicBezTo>
                  <a:pt x="24161" y="26921"/>
                  <a:pt x="21646" y="21638"/>
                  <a:pt x="19534" y="18807"/>
                </a:cubicBezTo>
                <a:lnTo>
                  <a:pt x="19534" y="18807"/>
                </a:lnTo>
                <a:cubicBezTo>
                  <a:pt x="21220" y="20558"/>
                  <a:pt x="24093" y="22992"/>
                  <a:pt x="25947" y="22992"/>
                </a:cubicBezTo>
                <a:cubicBezTo>
                  <a:pt x="26476" y="22992"/>
                  <a:pt x="26923" y="22793"/>
                  <a:pt x="27235" y="22323"/>
                </a:cubicBezTo>
                <a:cubicBezTo>
                  <a:pt x="29270" y="19270"/>
                  <a:pt x="22210" y="15911"/>
                  <a:pt x="19864" y="15545"/>
                </a:cubicBezTo>
                <a:lnTo>
                  <a:pt x="19864" y="15545"/>
                </a:lnTo>
                <a:cubicBezTo>
                  <a:pt x="20653" y="15626"/>
                  <a:pt x="21872" y="15719"/>
                  <a:pt x="23146" y="15719"/>
                </a:cubicBezTo>
                <a:cubicBezTo>
                  <a:pt x="25809" y="15719"/>
                  <a:pt x="28717" y="15312"/>
                  <a:pt x="28481" y="13538"/>
                </a:cubicBezTo>
                <a:cubicBezTo>
                  <a:pt x="28335" y="12334"/>
                  <a:pt x="26778" y="11936"/>
                  <a:pt x="24931" y="11936"/>
                </a:cubicBezTo>
                <a:cubicBezTo>
                  <a:pt x="22535" y="11936"/>
                  <a:pt x="19651" y="12606"/>
                  <a:pt x="18724" y="13052"/>
                </a:cubicBezTo>
                <a:cubicBezTo>
                  <a:pt x="20335" y="12170"/>
                  <a:pt x="27721" y="9192"/>
                  <a:pt x="25715" y="6304"/>
                </a:cubicBezTo>
                <a:cubicBezTo>
                  <a:pt x="25409" y="5854"/>
                  <a:pt x="24983" y="5664"/>
                  <a:pt x="24482" y="5664"/>
                </a:cubicBezTo>
                <a:cubicBezTo>
                  <a:pt x="22143" y="5664"/>
                  <a:pt x="18182" y="9796"/>
                  <a:pt x="17356" y="10772"/>
                </a:cubicBezTo>
                <a:cubicBezTo>
                  <a:pt x="18420" y="9131"/>
                  <a:pt x="22979" y="2353"/>
                  <a:pt x="20213" y="985"/>
                </a:cubicBezTo>
                <a:cubicBezTo>
                  <a:pt x="19907" y="832"/>
                  <a:pt x="19616" y="761"/>
                  <a:pt x="19341" y="761"/>
                </a:cubicBezTo>
                <a:cubicBezTo>
                  <a:pt x="16722" y="761"/>
                  <a:pt x="15486" y="7107"/>
                  <a:pt x="15046" y="8675"/>
                </a:cubicBezTo>
                <a:cubicBezTo>
                  <a:pt x="15016" y="6804"/>
                  <a:pt x="14870" y="1"/>
                  <a:pt x="124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</p:txBody>
      </p:sp>
      <p:sp>
        <p:nvSpPr>
          <p:cNvPr id="557" name="Google Shape;557;p11"/>
          <p:cNvSpPr/>
          <p:nvPr/>
        </p:nvSpPr>
        <p:spPr>
          <a:xfrm rot="3148161">
            <a:off x="8062944" y="4229251"/>
            <a:ext cx="735671" cy="648835"/>
          </a:xfrm>
          <a:custGeom>
            <a:avLst/>
            <a:gdLst/>
            <a:ahLst/>
            <a:cxnLst/>
            <a:rect l="l" t="t" r="r" b="b"/>
            <a:pathLst>
              <a:path w="6903" h="6088" extrusionOk="0">
                <a:moveTo>
                  <a:pt x="2615" y="0"/>
                </a:moveTo>
                <a:cubicBezTo>
                  <a:pt x="2546" y="0"/>
                  <a:pt x="2475" y="9"/>
                  <a:pt x="2402" y="27"/>
                </a:cubicBezTo>
                <a:cubicBezTo>
                  <a:pt x="1946" y="179"/>
                  <a:pt x="1672" y="787"/>
                  <a:pt x="1794" y="1395"/>
                </a:cubicBezTo>
                <a:cubicBezTo>
                  <a:pt x="1855" y="1759"/>
                  <a:pt x="2159" y="2185"/>
                  <a:pt x="2402" y="2337"/>
                </a:cubicBezTo>
                <a:cubicBezTo>
                  <a:pt x="2203" y="2223"/>
                  <a:pt x="1792" y="2030"/>
                  <a:pt x="1416" y="2030"/>
                </a:cubicBezTo>
                <a:cubicBezTo>
                  <a:pt x="1390" y="2030"/>
                  <a:pt x="1364" y="2031"/>
                  <a:pt x="1338" y="2033"/>
                </a:cubicBezTo>
                <a:cubicBezTo>
                  <a:pt x="426" y="2094"/>
                  <a:pt x="1" y="2611"/>
                  <a:pt x="31" y="3127"/>
                </a:cubicBezTo>
                <a:cubicBezTo>
                  <a:pt x="58" y="3614"/>
                  <a:pt x="519" y="3836"/>
                  <a:pt x="1070" y="3836"/>
                </a:cubicBezTo>
                <a:cubicBezTo>
                  <a:pt x="1138" y="3836"/>
                  <a:pt x="1207" y="3833"/>
                  <a:pt x="1277" y="3826"/>
                </a:cubicBezTo>
                <a:cubicBezTo>
                  <a:pt x="1672" y="3766"/>
                  <a:pt x="2128" y="3583"/>
                  <a:pt x="2432" y="3522"/>
                </a:cubicBezTo>
                <a:lnTo>
                  <a:pt x="2432" y="3522"/>
                </a:lnTo>
                <a:cubicBezTo>
                  <a:pt x="2311" y="3614"/>
                  <a:pt x="1946" y="3887"/>
                  <a:pt x="1733" y="4222"/>
                </a:cubicBezTo>
                <a:cubicBezTo>
                  <a:pt x="1399" y="4829"/>
                  <a:pt x="1368" y="5620"/>
                  <a:pt x="2189" y="6015"/>
                </a:cubicBezTo>
                <a:cubicBezTo>
                  <a:pt x="2288" y="6064"/>
                  <a:pt x="2386" y="6087"/>
                  <a:pt x="2482" y="6087"/>
                </a:cubicBezTo>
                <a:cubicBezTo>
                  <a:pt x="2914" y="6087"/>
                  <a:pt x="3291" y="5626"/>
                  <a:pt x="3466" y="5103"/>
                </a:cubicBezTo>
                <a:cubicBezTo>
                  <a:pt x="3648" y="4617"/>
                  <a:pt x="3557" y="4009"/>
                  <a:pt x="3466" y="3826"/>
                </a:cubicBezTo>
                <a:lnTo>
                  <a:pt x="3466" y="3826"/>
                </a:lnTo>
                <a:cubicBezTo>
                  <a:pt x="3618" y="4039"/>
                  <a:pt x="3830" y="4738"/>
                  <a:pt x="4256" y="5133"/>
                </a:cubicBezTo>
                <a:cubicBezTo>
                  <a:pt x="4453" y="5347"/>
                  <a:pt x="4720" y="5489"/>
                  <a:pt x="5016" y="5489"/>
                </a:cubicBezTo>
                <a:cubicBezTo>
                  <a:pt x="5268" y="5489"/>
                  <a:pt x="5540" y="5385"/>
                  <a:pt x="5806" y="5133"/>
                </a:cubicBezTo>
                <a:cubicBezTo>
                  <a:pt x="6262" y="4738"/>
                  <a:pt x="5958" y="4039"/>
                  <a:pt x="5472" y="3674"/>
                </a:cubicBezTo>
                <a:cubicBezTo>
                  <a:pt x="5069" y="3329"/>
                  <a:pt x="4503" y="3256"/>
                  <a:pt x="4263" y="3224"/>
                </a:cubicBezTo>
                <a:lnTo>
                  <a:pt x="4263" y="3224"/>
                </a:lnTo>
                <a:cubicBezTo>
                  <a:pt x="4589" y="3216"/>
                  <a:pt x="6902" y="2727"/>
                  <a:pt x="6049" y="1334"/>
                </a:cubicBezTo>
                <a:cubicBezTo>
                  <a:pt x="5875" y="1064"/>
                  <a:pt x="5601" y="959"/>
                  <a:pt x="5301" y="959"/>
                </a:cubicBezTo>
                <a:cubicBezTo>
                  <a:pt x="4619" y="959"/>
                  <a:pt x="3801" y="1504"/>
                  <a:pt x="3713" y="1895"/>
                </a:cubicBezTo>
                <a:lnTo>
                  <a:pt x="3713" y="1895"/>
                </a:lnTo>
                <a:cubicBezTo>
                  <a:pt x="3730" y="1658"/>
                  <a:pt x="3783" y="1340"/>
                  <a:pt x="3678" y="1000"/>
                </a:cubicBezTo>
                <a:cubicBezTo>
                  <a:pt x="3518" y="465"/>
                  <a:pt x="3122" y="0"/>
                  <a:pt x="26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8" name="Google Shape;558;p11"/>
          <p:cNvSpPr/>
          <p:nvPr/>
        </p:nvSpPr>
        <p:spPr>
          <a:xfrm>
            <a:off x="577237" y="-578105"/>
            <a:ext cx="1740248" cy="1776159"/>
          </a:xfrm>
          <a:custGeom>
            <a:avLst/>
            <a:gdLst/>
            <a:ahLst/>
            <a:cxnLst/>
            <a:rect l="l" t="t" r="r" b="b"/>
            <a:pathLst>
              <a:path w="29270" h="29874" extrusionOk="0">
                <a:moveTo>
                  <a:pt x="12483" y="1"/>
                </a:moveTo>
                <a:cubicBezTo>
                  <a:pt x="12426" y="1"/>
                  <a:pt x="12369" y="4"/>
                  <a:pt x="12310" y="12"/>
                </a:cubicBezTo>
                <a:cubicBezTo>
                  <a:pt x="7903" y="590"/>
                  <a:pt x="10973" y="8280"/>
                  <a:pt x="11307" y="9860"/>
                </a:cubicBezTo>
                <a:cubicBezTo>
                  <a:pt x="10470" y="8185"/>
                  <a:pt x="7831" y="3438"/>
                  <a:pt x="5355" y="3438"/>
                </a:cubicBezTo>
                <a:cubicBezTo>
                  <a:pt x="4866" y="3438"/>
                  <a:pt x="4383" y="3623"/>
                  <a:pt x="3921" y="4055"/>
                </a:cubicBezTo>
                <a:cubicBezTo>
                  <a:pt x="2035" y="5825"/>
                  <a:pt x="7353" y="10173"/>
                  <a:pt x="9293" y="11541"/>
                </a:cubicBezTo>
                <a:lnTo>
                  <a:pt x="9293" y="11541"/>
                </a:lnTo>
                <a:cubicBezTo>
                  <a:pt x="8178" y="10835"/>
                  <a:pt x="5143" y="9510"/>
                  <a:pt x="2993" y="9510"/>
                </a:cubicBezTo>
                <a:cubicBezTo>
                  <a:pt x="1839" y="9510"/>
                  <a:pt x="940" y="9892"/>
                  <a:pt x="730" y="10955"/>
                </a:cubicBezTo>
                <a:cubicBezTo>
                  <a:pt x="213" y="13447"/>
                  <a:pt x="6748" y="14116"/>
                  <a:pt x="8997" y="14237"/>
                </a:cubicBezTo>
                <a:cubicBezTo>
                  <a:pt x="6809" y="14572"/>
                  <a:pt x="3739" y="15575"/>
                  <a:pt x="2006" y="16517"/>
                </a:cubicBezTo>
                <a:cubicBezTo>
                  <a:pt x="1033" y="17034"/>
                  <a:pt x="0" y="18006"/>
                  <a:pt x="274" y="19070"/>
                </a:cubicBezTo>
                <a:cubicBezTo>
                  <a:pt x="492" y="20043"/>
                  <a:pt x="1567" y="20374"/>
                  <a:pt x="2642" y="20374"/>
                </a:cubicBezTo>
                <a:cubicBezTo>
                  <a:pt x="2911" y="20374"/>
                  <a:pt x="3179" y="20353"/>
                  <a:pt x="3435" y="20316"/>
                </a:cubicBezTo>
                <a:cubicBezTo>
                  <a:pt x="5745" y="19921"/>
                  <a:pt x="7933" y="18827"/>
                  <a:pt x="9696" y="17246"/>
                </a:cubicBezTo>
                <a:lnTo>
                  <a:pt x="9696" y="17246"/>
                </a:lnTo>
                <a:cubicBezTo>
                  <a:pt x="9696" y="17247"/>
                  <a:pt x="3161" y="24116"/>
                  <a:pt x="5471" y="26365"/>
                </a:cubicBezTo>
                <a:cubicBezTo>
                  <a:pt x="5831" y="26707"/>
                  <a:pt x="6227" y="26857"/>
                  <a:pt x="6645" y="26857"/>
                </a:cubicBezTo>
                <a:cubicBezTo>
                  <a:pt x="8944" y="26857"/>
                  <a:pt x="11904" y="22302"/>
                  <a:pt x="13142" y="19952"/>
                </a:cubicBezTo>
                <a:lnTo>
                  <a:pt x="13142" y="19952"/>
                </a:lnTo>
                <a:cubicBezTo>
                  <a:pt x="11546" y="23136"/>
                  <a:pt x="10611" y="29874"/>
                  <a:pt x="13765" y="29874"/>
                </a:cubicBezTo>
                <a:cubicBezTo>
                  <a:pt x="13845" y="29874"/>
                  <a:pt x="13927" y="29869"/>
                  <a:pt x="14012" y="29861"/>
                </a:cubicBezTo>
                <a:cubicBezTo>
                  <a:pt x="16799" y="29564"/>
                  <a:pt x="16781" y="22038"/>
                  <a:pt x="16496" y="20116"/>
                </a:cubicBezTo>
                <a:lnTo>
                  <a:pt x="16496" y="20116"/>
                </a:lnTo>
                <a:cubicBezTo>
                  <a:pt x="16952" y="22770"/>
                  <a:pt x="18940" y="27299"/>
                  <a:pt x="21485" y="27299"/>
                </a:cubicBezTo>
                <a:cubicBezTo>
                  <a:pt x="21587" y="27299"/>
                  <a:pt x="21690" y="27292"/>
                  <a:pt x="21794" y="27277"/>
                </a:cubicBezTo>
                <a:cubicBezTo>
                  <a:pt x="24161" y="26921"/>
                  <a:pt x="21646" y="21638"/>
                  <a:pt x="19534" y="18807"/>
                </a:cubicBezTo>
                <a:lnTo>
                  <a:pt x="19534" y="18807"/>
                </a:lnTo>
                <a:cubicBezTo>
                  <a:pt x="21220" y="20558"/>
                  <a:pt x="24093" y="22992"/>
                  <a:pt x="25947" y="22992"/>
                </a:cubicBezTo>
                <a:cubicBezTo>
                  <a:pt x="26476" y="22992"/>
                  <a:pt x="26923" y="22793"/>
                  <a:pt x="27235" y="22323"/>
                </a:cubicBezTo>
                <a:cubicBezTo>
                  <a:pt x="29270" y="19270"/>
                  <a:pt x="22210" y="15911"/>
                  <a:pt x="19864" y="15545"/>
                </a:cubicBezTo>
                <a:lnTo>
                  <a:pt x="19864" y="15545"/>
                </a:lnTo>
                <a:cubicBezTo>
                  <a:pt x="20653" y="15626"/>
                  <a:pt x="21872" y="15719"/>
                  <a:pt x="23146" y="15719"/>
                </a:cubicBezTo>
                <a:cubicBezTo>
                  <a:pt x="25809" y="15719"/>
                  <a:pt x="28717" y="15312"/>
                  <a:pt x="28481" y="13538"/>
                </a:cubicBezTo>
                <a:cubicBezTo>
                  <a:pt x="28335" y="12334"/>
                  <a:pt x="26778" y="11936"/>
                  <a:pt x="24931" y="11936"/>
                </a:cubicBezTo>
                <a:cubicBezTo>
                  <a:pt x="22535" y="11936"/>
                  <a:pt x="19651" y="12606"/>
                  <a:pt x="18724" y="13052"/>
                </a:cubicBezTo>
                <a:cubicBezTo>
                  <a:pt x="20335" y="12170"/>
                  <a:pt x="27721" y="9192"/>
                  <a:pt x="25715" y="6304"/>
                </a:cubicBezTo>
                <a:cubicBezTo>
                  <a:pt x="25409" y="5854"/>
                  <a:pt x="24983" y="5664"/>
                  <a:pt x="24482" y="5664"/>
                </a:cubicBezTo>
                <a:cubicBezTo>
                  <a:pt x="22143" y="5664"/>
                  <a:pt x="18182" y="9796"/>
                  <a:pt x="17356" y="10772"/>
                </a:cubicBezTo>
                <a:cubicBezTo>
                  <a:pt x="18420" y="9131"/>
                  <a:pt x="22979" y="2353"/>
                  <a:pt x="20213" y="985"/>
                </a:cubicBezTo>
                <a:cubicBezTo>
                  <a:pt x="19907" y="832"/>
                  <a:pt x="19616" y="761"/>
                  <a:pt x="19341" y="761"/>
                </a:cubicBezTo>
                <a:cubicBezTo>
                  <a:pt x="16722" y="761"/>
                  <a:pt x="15486" y="7107"/>
                  <a:pt x="15046" y="8675"/>
                </a:cubicBezTo>
                <a:cubicBezTo>
                  <a:pt x="15016" y="6804"/>
                  <a:pt x="14870" y="1"/>
                  <a:pt x="124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</p:txBody>
      </p:sp>
      <p:sp>
        <p:nvSpPr>
          <p:cNvPr id="559" name="Google Shape;559;p11"/>
          <p:cNvSpPr txBox="1">
            <a:spLocks noGrp="1"/>
          </p:cNvSpPr>
          <p:nvPr>
            <p:ph type="title" hasCustomPrompt="1"/>
          </p:nvPr>
        </p:nvSpPr>
        <p:spPr>
          <a:xfrm>
            <a:off x="3753775" y="1476200"/>
            <a:ext cx="4677000" cy="14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0" name="Google Shape;560;p11"/>
          <p:cNvSpPr txBox="1">
            <a:spLocks noGrp="1"/>
          </p:cNvSpPr>
          <p:nvPr>
            <p:ph type="subTitle" idx="1"/>
          </p:nvPr>
        </p:nvSpPr>
        <p:spPr>
          <a:xfrm>
            <a:off x="4498675" y="2941100"/>
            <a:ext cx="3932100" cy="7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58621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98369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14"/>
          <p:cNvGrpSpPr/>
          <p:nvPr/>
        </p:nvGrpSpPr>
        <p:grpSpPr>
          <a:xfrm>
            <a:off x="-4" y="14"/>
            <a:ext cx="9143895" cy="5143561"/>
            <a:chOff x="239300" y="839525"/>
            <a:chExt cx="7160450" cy="4038600"/>
          </a:xfrm>
        </p:grpSpPr>
        <p:sp>
          <p:nvSpPr>
            <p:cNvPr id="610" name="Google Shape;610;p14"/>
            <p:cNvSpPr/>
            <p:nvPr/>
          </p:nvSpPr>
          <p:spPr>
            <a:xfrm>
              <a:off x="239300" y="1124075"/>
              <a:ext cx="7160450" cy="9550"/>
            </a:xfrm>
            <a:custGeom>
              <a:avLst/>
              <a:gdLst/>
              <a:ahLst/>
              <a:cxnLst/>
              <a:rect l="l" t="t" r="r" b="b"/>
              <a:pathLst>
                <a:path w="286418" h="382" extrusionOk="0">
                  <a:moveTo>
                    <a:pt x="71664" y="1"/>
                  </a:moveTo>
                  <a:lnTo>
                    <a:pt x="108" y="84"/>
                  </a:lnTo>
                  <a:cubicBezTo>
                    <a:pt x="48" y="84"/>
                    <a:pt x="1" y="132"/>
                    <a:pt x="1" y="191"/>
                  </a:cubicBezTo>
                  <a:cubicBezTo>
                    <a:pt x="1" y="251"/>
                    <a:pt x="48" y="286"/>
                    <a:pt x="108" y="286"/>
                  </a:cubicBezTo>
                  <a:lnTo>
                    <a:pt x="17979" y="334"/>
                  </a:lnTo>
                  <a:lnTo>
                    <a:pt x="35862" y="346"/>
                  </a:lnTo>
                  <a:lnTo>
                    <a:pt x="71641" y="382"/>
                  </a:lnTo>
                  <a:lnTo>
                    <a:pt x="143197" y="322"/>
                  </a:lnTo>
                  <a:lnTo>
                    <a:pt x="178975" y="286"/>
                  </a:lnTo>
                  <a:lnTo>
                    <a:pt x="214754" y="286"/>
                  </a:lnTo>
                  <a:lnTo>
                    <a:pt x="286310" y="298"/>
                  </a:lnTo>
                  <a:cubicBezTo>
                    <a:pt x="286370" y="298"/>
                    <a:pt x="286417" y="263"/>
                    <a:pt x="286417" y="203"/>
                  </a:cubicBezTo>
                  <a:cubicBezTo>
                    <a:pt x="286417" y="143"/>
                    <a:pt x="286370" y="96"/>
                    <a:pt x="286310" y="96"/>
                  </a:cubicBezTo>
                  <a:lnTo>
                    <a:pt x="143221" y="24"/>
                  </a:lnTo>
                  <a:lnTo>
                    <a:pt x="71664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1" name="Google Shape;611;p14"/>
            <p:cNvSpPr/>
            <p:nvPr/>
          </p:nvSpPr>
          <p:spPr>
            <a:xfrm>
              <a:off x="239300" y="1411625"/>
              <a:ext cx="7160450" cy="9250"/>
            </a:xfrm>
            <a:custGeom>
              <a:avLst/>
              <a:gdLst/>
              <a:ahLst/>
              <a:cxnLst/>
              <a:rect l="l" t="t" r="r" b="b"/>
              <a:pathLst>
                <a:path w="286418" h="370" extrusionOk="0">
                  <a:moveTo>
                    <a:pt x="71664" y="0"/>
                  </a:moveTo>
                  <a:lnTo>
                    <a:pt x="108" y="71"/>
                  </a:lnTo>
                  <a:cubicBezTo>
                    <a:pt x="48" y="71"/>
                    <a:pt x="1" y="119"/>
                    <a:pt x="1" y="179"/>
                  </a:cubicBezTo>
                  <a:cubicBezTo>
                    <a:pt x="1" y="226"/>
                    <a:pt x="48" y="274"/>
                    <a:pt x="108" y="274"/>
                  </a:cubicBezTo>
                  <a:lnTo>
                    <a:pt x="17991" y="321"/>
                  </a:lnTo>
                  <a:lnTo>
                    <a:pt x="35862" y="333"/>
                  </a:lnTo>
                  <a:lnTo>
                    <a:pt x="71641" y="369"/>
                  </a:lnTo>
                  <a:lnTo>
                    <a:pt x="143197" y="310"/>
                  </a:lnTo>
                  <a:lnTo>
                    <a:pt x="178975" y="274"/>
                  </a:lnTo>
                  <a:lnTo>
                    <a:pt x="214754" y="274"/>
                  </a:lnTo>
                  <a:lnTo>
                    <a:pt x="286310" y="286"/>
                  </a:lnTo>
                  <a:cubicBezTo>
                    <a:pt x="286370" y="286"/>
                    <a:pt x="286417" y="250"/>
                    <a:pt x="286417" y="191"/>
                  </a:cubicBezTo>
                  <a:cubicBezTo>
                    <a:pt x="286417" y="131"/>
                    <a:pt x="286370" y="83"/>
                    <a:pt x="286310" y="83"/>
                  </a:cubicBezTo>
                  <a:lnTo>
                    <a:pt x="143221" y="12"/>
                  </a:lnTo>
                  <a:lnTo>
                    <a:pt x="71664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2" name="Google Shape;612;p14"/>
            <p:cNvSpPr/>
            <p:nvPr/>
          </p:nvSpPr>
          <p:spPr>
            <a:xfrm>
              <a:off x="239300" y="1698850"/>
              <a:ext cx="7160450" cy="9250"/>
            </a:xfrm>
            <a:custGeom>
              <a:avLst/>
              <a:gdLst/>
              <a:ahLst/>
              <a:cxnLst/>
              <a:rect l="l" t="t" r="r" b="b"/>
              <a:pathLst>
                <a:path w="286418" h="370" extrusionOk="0">
                  <a:moveTo>
                    <a:pt x="71664" y="1"/>
                  </a:moveTo>
                  <a:lnTo>
                    <a:pt x="108" y="72"/>
                  </a:lnTo>
                  <a:cubicBezTo>
                    <a:pt x="48" y="72"/>
                    <a:pt x="1" y="120"/>
                    <a:pt x="1" y="179"/>
                  </a:cubicBezTo>
                  <a:cubicBezTo>
                    <a:pt x="1" y="239"/>
                    <a:pt x="48" y="274"/>
                    <a:pt x="108" y="274"/>
                  </a:cubicBezTo>
                  <a:lnTo>
                    <a:pt x="17979" y="322"/>
                  </a:lnTo>
                  <a:lnTo>
                    <a:pt x="35862" y="334"/>
                  </a:lnTo>
                  <a:lnTo>
                    <a:pt x="71641" y="370"/>
                  </a:lnTo>
                  <a:lnTo>
                    <a:pt x="143197" y="310"/>
                  </a:lnTo>
                  <a:lnTo>
                    <a:pt x="178975" y="274"/>
                  </a:lnTo>
                  <a:lnTo>
                    <a:pt x="214754" y="274"/>
                  </a:lnTo>
                  <a:lnTo>
                    <a:pt x="286310" y="286"/>
                  </a:lnTo>
                  <a:cubicBezTo>
                    <a:pt x="286370" y="286"/>
                    <a:pt x="286417" y="251"/>
                    <a:pt x="286417" y="191"/>
                  </a:cubicBezTo>
                  <a:cubicBezTo>
                    <a:pt x="286417" y="131"/>
                    <a:pt x="286370" y="84"/>
                    <a:pt x="286310" y="84"/>
                  </a:cubicBezTo>
                  <a:lnTo>
                    <a:pt x="143221" y="12"/>
                  </a:lnTo>
                  <a:lnTo>
                    <a:pt x="71664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3" name="Google Shape;613;p14"/>
            <p:cNvSpPr/>
            <p:nvPr/>
          </p:nvSpPr>
          <p:spPr>
            <a:xfrm>
              <a:off x="239300" y="1986100"/>
              <a:ext cx="7160450" cy="9250"/>
            </a:xfrm>
            <a:custGeom>
              <a:avLst/>
              <a:gdLst/>
              <a:ahLst/>
              <a:cxnLst/>
              <a:rect l="l" t="t" r="r" b="b"/>
              <a:pathLst>
                <a:path w="286418" h="370" extrusionOk="0">
                  <a:moveTo>
                    <a:pt x="71664" y="0"/>
                  </a:moveTo>
                  <a:lnTo>
                    <a:pt x="108" y="71"/>
                  </a:lnTo>
                  <a:cubicBezTo>
                    <a:pt x="48" y="71"/>
                    <a:pt x="1" y="119"/>
                    <a:pt x="1" y="179"/>
                  </a:cubicBezTo>
                  <a:cubicBezTo>
                    <a:pt x="1" y="238"/>
                    <a:pt x="48" y="274"/>
                    <a:pt x="108" y="274"/>
                  </a:cubicBezTo>
                  <a:lnTo>
                    <a:pt x="17979" y="321"/>
                  </a:lnTo>
                  <a:lnTo>
                    <a:pt x="35862" y="333"/>
                  </a:lnTo>
                  <a:lnTo>
                    <a:pt x="71641" y="369"/>
                  </a:lnTo>
                  <a:lnTo>
                    <a:pt x="143197" y="310"/>
                  </a:lnTo>
                  <a:lnTo>
                    <a:pt x="178975" y="274"/>
                  </a:lnTo>
                  <a:lnTo>
                    <a:pt x="214754" y="274"/>
                  </a:lnTo>
                  <a:lnTo>
                    <a:pt x="286310" y="298"/>
                  </a:lnTo>
                  <a:cubicBezTo>
                    <a:pt x="286370" y="298"/>
                    <a:pt x="286417" y="250"/>
                    <a:pt x="286417" y="191"/>
                  </a:cubicBezTo>
                  <a:cubicBezTo>
                    <a:pt x="286417" y="131"/>
                    <a:pt x="286370" y="83"/>
                    <a:pt x="286310" y="83"/>
                  </a:cubicBezTo>
                  <a:lnTo>
                    <a:pt x="143221" y="12"/>
                  </a:lnTo>
                  <a:lnTo>
                    <a:pt x="71664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4" name="Google Shape;614;p14"/>
            <p:cNvSpPr/>
            <p:nvPr/>
          </p:nvSpPr>
          <p:spPr>
            <a:xfrm>
              <a:off x="239300" y="2273325"/>
              <a:ext cx="7160450" cy="9250"/>
            </a:xfrm>
            <a:custGeom>
              <a:avLst/>
              <a:gdLst/>
              <a:ahLst/>
              <a:cxnLst/>
              <a:rect l="l" t="t" r="r" b="b"/>
              <a:pathLst>
                <a:path w="286418" h="370" extrusionOk="0">
                  <a:moveTo>
                    <a:pt x="71664" y="1"/>
                  </a:moveTo>
                  <a:lnTo>
                    <a:pt x="108" y="72"/>
                  </a:lnTo>
                  <a:cubicBezTo>
                    <a:pt x="48" y="72"/>
                    <a:pt x="1" y="120"/>
                    <a:pt x="1" y="179"/>
                  </a:cubicBezTo>
                  <a:cubicBezTo>
                    <a:pt x="1" y="239"/>
                    <a:pt x="48" y="274"/>
                    <a:pt x="108" y="274"/>
                  </a:cubicBezTo>
                  <a:lnTo>
                    <a:pt x="17979" y="322"/>
                  </a:lnTo>
                  <a:lnTo>
                    <a:pt x="35862" y="334"/>
                  </a:lnTo>
                  <a:lnTo>
                    <a:pt x="71641" y="370"/>
                  </a:lnTo>
                  <a:lnTo>
                    <a:pt x="143197" y="310"/>
                  </a:lnTo>
                  <a:lnTo>
                    <a:pt x="178975" y="274"/>
                  </a:lnTo>
                  <a:lnTo>
                    <a:pt x="214754" y="274"/>
                  </a:lnTo>
                  <a:lnTo>
                    <a:pt x="286310" y="298"/>
                  </a:lnTo>
                  <a:cubicBezTo>
                    <a:pt x="286370" y="298"/>
                    <a:pt x="286417" y="251"/>
                    <a:pt x="286417" y="191"/>
                  </a:cubicBezTo>
                  <a:cubicBezTo>
                    <a:pt x="286417" y="132"/>
                    <a:pt x="286370" y="84"/>
                    <a:pt x="286310" y="84"/>
                  </a:cubicBezTo>
                  <a:lnTo>
                    <a:pt x="143221" y="12"/>
                  </a:lnTo>
                  <a:lnTo>
                    <a:pt x="71664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5" name="Google Shape;615;p14"/>
            <p:cNvSpPr/>
            <p:nvPr/>
          </p:nvSpPr>
          <p:spPr>
            <a:xfrm>
              <a:off x="239300" y="2560575"/>
              <a:ext cx="7160450" cy="8950"/>
            </a:xfrm>
            <a:custGeom>
              <a:avLst/>
              <a:gdLst/>
              <a:ahLst/>
              <a:cxnLst/>
              <a:rect l="l" t="t" r="r" b="b"/>
              <a:pathLst>
                <a:path w="286418" h="358" extrusionOk="0">
                  <a:moveTo>
                    <a:pt x="71664" y="0"/>
                  </a:moveTo>
                  <a:lnTo>
                    <a:pt x="108" y="71"/>
                  </a:lnTo>
                  <a:cubicBezTo>
                    <a:pt x="103" y="70"/>
                    <a:pt x="97" y="70"/>
                    <a:pt x="93" y="70"/>
                  </a:cubicBezTo>
                  <a:cubicBezTo>
                    <a:pt x="40" y="70"/>
                    <a:pt x="1" y="124"/>
                    <a:pt x="1" y="179"/>
                  </a:cubicBezTo>
                  <a:cubicBezTo>
                    <a:pt x="1" y="238"/>
                    <a:pt x="48" y="274"/>
                    <a:pt x="108" y="274"/>
                  </a:cubicBezTo>
                  <a:lnTo>
                    <a:pt x="17991" y="310"/>
                  </a:lnTo>
                  <a:lnTo>
                    <a:pt x="35886" y="322"/>
                  </a:lnTo>
                  <a:lnTo>
                    <a:pt x="71664" y="357"/>
                  </a:lnTo>
                  <a:lnTo>
                    <a:pt x="143197" y="310"/>
                  </a:lnTo>
                  <a:lnTo>
                    <a:pt x="178975" y="274"/>
                  </a:lnTo>
                  <a:lnTo>
                    <a:pt x="214754" y="274"/>
                  </a:lnTo>
                  <a:lnTo>
                    <a:pt x="286310" y="298"/>
                  </a:lnTo>
                  <a:cubicBezTo>
                    <a:pt x="286370" y="298"/>
                    <a:pt x="286417" y="250"/>
                    <a:pt x="286417" y="191"/>
                  </a:cubicBezTo>
                  <a:cubicBezTo>
                    <a:pt x="286417" y="131"/>
                    <a:pt x="286370" y="83"/>
                    <a:pt x="286310" y="83"/>
                  </a:cubicBezTo>
                  <a:lnTo>
                    <a:pt x="143221" y="12"/>
                  </a:lnTo>
                  <a:lnTo>
                    <a:pt x="71664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6" name="Google Shape;616;p14"/>
            <p:cNvSpPr/>
            <p:nvPr/>
          </p:nvSpPr>
          <p:spPr>
            <a:xfrm>
              <a:off x="239300" y="2847200"/>
              <a:ext cx="7160450" cy="9550"/>
            </a:xfrm>
            <a:custGeom>
              <a:avLst/>
              <a:gdLst/>
              <a:ahLst/>
              <a:cxnLst/>
              <a:rect l="l" t="t" r="r" b="b"/>
              <a:pathLst>
                <a:path w="286418" h="382" extrusionOk="0">
                  <a:moveTo>
                    <a:pt x="71664" y="1"/>
                  </a:moveTo>
                  <a:lnTo>
                    <a:pt x="108" y="84"/>
                  </a:lnTo>
                  <a:cubicBezTo>
                    <a:pt x="48" y="84"/>
                    <a:pt x="1" y="144"/>
                    <a:pt x="1" y="203"/>
                  </a:cubicBezTo>
                  <a:cubicBezTo>
                    <a:pt x="1" y="263"/>
                    <a:pt x="48" y="298"/>
                    <a:pt x="108" y="298"/>
                  </a:cubicBezTo>
                  <a:lnTo>
                    <a:pt x="17991" y="346"/>
                  </a:lnTo>
                  <a:lnTo>
                    <a:pt x="35886" y="346"/>
                  </a:lnTo>
                  <a:lnTo>
                    <a:pt x="71641" y="382"/>
                  </a:lnTo>
                  <a:lnTo>
                    <a:pt x="143197" y="322"/>
                  </a:lnTo>
                  <a:lnTo>
                    <a:pt x="178975" y="286"/>
                  </a:lnTo>
                  <a:lnTo>
                    <a:pt x="214754" y="286"/>
                  </a:lnTo>
                  <a:lnTo>
                    <a:pt x="286310" y="298"/>
                  </a:lnTo>
                  <a:cubicBezTo>
                    <a:pt x="286370" y="298"/>
                    <a:pt x="286417" y="263"/>
                    <a:pt x="286417" y="203"/>
                  </a:cubicBezTo>
                  <a:cubicBezTo>
                    <a:pt x="286417" y="144"/>
                    <a:pt x="286370" y="96"/>
                    <a:pt x="286310" y="96"/>
                  </a:cubicBezTo>
                  <a:lnTo>
                    <a:pt x="143221" y="25"/>
                  </a:lnTo>
                  <a:lnTo>
                    <a:pt x="71664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7" name="Google Shape;617;p14"/>
            <p:cNvSpPr/>
            <p:nvPr/>
          </p:nvSpPr>
          <p:spPr>
            <a:xfrm>
              <a:off x="239300" y="3134450"/>
              <a:ext cx="7160450" cy="9550"/>
            </a:xfrm>
            <a:custGeom>
              <a:avLst/>
              <a:gdLst/>
              <a:ahLst/>
              <a:cxnLst/>
              <a:rect l="l" t="t" r="r" b="b"/>
              <a:pathLst>
                <a:path w="286418" h="382" extrusionOk="0">
                  <a:moveTo>
                    <a:pt x="71664" y="0"/>
                  </a:moveTo>
                  <a:lnTo>
                    <a:pt x="108" y="84"/>
                  </a:lnTo>
                  <a:cubicBezTo>
                    <a:pt x="48" y="84"/>
                    <a:pt x="1" y="131"/>
                    <a:pt x="1" y="191"/>
                  </a:cubicBezTo>
                  <a:cubicBezTo>
                    <a:pt x="1" y="262"/>
                    <a:pt x="48" y="298"/>
                    <a:pt x="108" y="298"/>
                  </a:cubicBezTo>
                  <a:lnTo>
                    <a:pt x="17979" y="334"/>
                  </a:lnTo>
                  <a:lnTo>
                    <a:pt x="35862" y="346"/>
                  </a:lnTo>
                  <a:lnTo>
                    <a:pt x="71641" y="381"/>
                  </a:lnTo>
                  <a:lnTo>
                    <a:pt x="143197" y="322"/>
                  </a:lnTo>
                  <a:lnTo>
                    <a:pt x="178975" y="286"/>
                  </a:lnTo>
                  <a:lnTo>
                    <a:pt x="214754" y="286"/>
                  </a:lnTo>
                  <a:lnTo>
                    <a:pt x="286310" y="298"/>
                  </a:lnTo>
                  <a:cubicBezTo>
                    <a:pt x="286370" y="298"/>
                    <a:pt x="286417" y="262"/>
                    <a:pt x="286417" y="203"/>
                  </a:cubicBezTo>
                  <a:cubicBezTo>
                    <a:pt x="286417" y="131"/>
                    <a:pt x="286370" y="95"/>
                    <a:pt x="286310" y="95"/>
                  </a:cubicBezTo>
                  <a:lnTo>
                    <a:pt x="143221" y="24"/>
                  </a:lnTo>
                  <a:lnTo>
                    <a:pt x="71664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8" name="Google Shape;618;p14"/>
            <p:cNvSpPr/>
            <p:nvPr/>
          </p:nvSpPr>
          <p:spPr>
            <a:xfrm>
              <a:off x="239300" y="3421675"/>
              <a:ext cx="7160450" cy="9550"/>
            </a:xfrm>
            <a:custGeom>
              <a:avLst/>
              <a:gdLst/>
              <a:ahLst/>
              <a:cxnLst/>
              <a:rect l="l" t="t" r="r" b="b"/>
              <a:pathLst>
                <a:path w="286418" h="382" extrusionOk="0">
                  <a:moveTo>
                    <a:pt x="71664" y="1"/>
                  </a:moveTo>
                  <a:lnTo>
                    <a:pt x="108" y="84"/>
                  </a:lnTo>
                  <a:cubicBezTo>
                    <a:pt x="48" y="84"/>
                    <a:pt x="1" y="120"/>
                    <a:pt x="1" y="203"/>
                  </a:cubicBezTo>
                  <a:cubicBezTo>
                    <a:pt x="1" y="263"/>
                    <a:pt x="48" y="298"/>
                    <a:pt x="108" y="298"/>
                  </a:cubicBezTo>
                  <a:lnTo>
                    <a:pt x="17979" y="334"/>
                  </a:lnTo>
                  <a:lnTo>
                    <a:pt x="35862" y="346"/>
                  </a:lnTo>
                  <a:lnTo>
                    <a:pt x="71641" y="382"/>
                  </a:lnTo>
                  <a:lnTo>
                    <a:pt x="143197" y="322"/>
                  </a:lnTo>
                  <a:lnTo>
                    <a:pt x="178975" y="287"/>
                  </a:lnTo>
                  <a:lnTo>
                    <a:pt x="214754" y="287"/>
                  </a:lnTo>
                  <a:lnTo>
                    <a:pt x="286310" y="298"/>
                  </a:lnTo>
                  <a:cubicBezTo>
                    <a:pt x="286370" y="298"/>
                    <a:pt x="286417" y="263"/>
                    <a:pt x="286417" y="203"/>
                  </a:cubicBezTo>
                  <a:cubicBezTo>
                    <a:pt x="286417" y="144"/>
                    <a:pt x="286370" y="96"/>
                    <a:pt x="286310" y="96"/>
                  </a:cubicBezTo>
                  <a:lnTo>
                    <a:pt x="143221" y="25"/>
                  </a:lnTo>
                  <a:lnTo>
                    <a:pt x="71664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9" name="Google Shape;619;p14"/>
            <p:cNvSpPr/>
            <p:nvPr/>
          </p:nvSpPr>
          <p:spPr>
            <a:xfrm>
              <a:off x="6334400" y="839825"/>
              <a:ext cx="9550" cy="2873000"/>
            </a:xfrm>
            <a:custGeom>
              <a:avLst/>
              <a:gdLst/>
              <a:ahLst/>
              <a:cxnLst/>
              <a:rect l="l" t="t" r="r" b="b"/>
              <a:pathLst>
                <a:path w="382" h="114920" extrusionOk="0">
                  <a:moveTo>
                    <a:pt x="191" y="0"/>
                  </a:moveTo>
                  <a:cubicBezTo>
                    <a:pt x="132" y="0"/>
                    <a:pt x="96" y="48"/>
                    <a:pt x="96" y="107"/>
                  </a:cubicBezTo>
                  <a:lnTo>
                    <a:pt x="49" y="7287"/>
                  </a:lnTo>
                  <a:lnTo>
                    <a:pt x="37" y="14454"/>
                  </a:lnTo>
                  <a:lnTo>
                    <a:pt x="1" y="28789"/>
                  </a:lnTo>
                  <a:lnTo>
                    <a:pt x="60" y="57472"/>
                  </a:lnTo>
                  <a:lnTo>
                    <a:pt x="96" y="71795"/>
                  </a:lnTo>
                  <a:lnTo>
                    <a:pt x="96" y="86130"/>
                  </a:lnTo>
                  <a:lnTo>
                    <a:pt x="84" y="114812"/>
                  </a:lnTo>
                  <a:cubicBezTo>
                    <a:pt x="84" y="114871"/>
                    <a:pt x="120" y="114919"/>
                    <a:pt x="180" y="114919"/>
                  </a:cubicBezTo>
                  <a:cubicBezTo>
                    <a:pt x="239" y="114919"/>
                    <a:pt x="287" y="114871"/>
                    <a:pt x="287" y="114812"/>
                  </a:cubicBezTo>
                  <a:lnTo>
                    <a:pt x="358" y="57472"/>
                  </a:lnTo>
                  <a:lnTo>
                    <a:pt x="382" y="28789"/>
                  </a:lnTo>
                  <a:lnTo>
                    <a:pt x="299" y="107"/>
                  </a:lnTo>
                  <a:cubicBezTo>
                    <a:pt x="299" y="48"/>
                    <a:pt x="263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0" name="Google Shape;620;p14"/>
            <p:cNvSpPr/>
            <p:nvPr/>
          </p:nvSpPr>
          <p:spPr>
            <a:xfrm>
              <a:off x="6054625" y="839825"/>
              <a:ext cx="9550" cy="2873000"/>
            </a:xfrm>
            <a:custGeom>
              <a:avLst/>
              <a:gdLst/>
              <a:ahLst/>
              <a:cxnLst/>
              <a:rect l="l" t="t" r="r" b="b"/>
              <a:pathLst>
                <a:path w="382" h="114920" extrusionOk="0">
                  <a:moveTo>
                    <a:pt x="191" y="0"/>
                  </a:moveTo>
                  <a:cubicBezTo>
                    <a:pt x="131" y="0"/>
                    <a:pt x="95" y="48"/>
                    <a:pt x="95" y="107"/>
                  </a:cubicBezTo>
                  <a:lnTo>
                    <a:pt x="48" y="7287"/>
                  </a:lnTo>
                  <a:lnTo>
                    <a:pt x="36" y="14454"/>
                  </a:lnTo>
                  <a:lnTo>
                    <a:pt x="0" y="28789"/>
                  </a:lnTo>
                  <a:lnTo>
                    <a:pt x="60" y="57472"/>
                  </a:lnTo>
                  <a:lnTo>
                    <a:pt x="95" y="71795"/>
                  </a:lnTo>
                  <a:lnTo>
                    <a:pt x="95" y="86130"/>
                  </a:lnTo>
                  <a:lnTo>
                    <a:pt x="83" y="114812"/>
                  </a:lnTo>
                  <a:cubicBezTo>
                    <a:pt x="83" y="114871"/>
                    <a:pt x="119" y="114919"/>
                    <a:pt x="179" y="114919"/>
                  </a:cubicBezTo>
                  <a:cubicBezTo>
                    <a:pt x="238" y="114919"/>
                    <a:pt x="286" y="114871"/>
                    <a:pt x="286" y="114812"/>
                  </a:cubicBezTo>
                  <a:lnTo>
                    <a:pt x="357" y="57472"/>
                  </a:lnTo>
                  <a:lnTo>
                    <a:pt x="381" y="28789"/>
                  </a:lnTo>
                  <a:lnTo>
                    <a:pt x="298" y="107"/>
                  </a:lnTo>
                  <a:cubicBezTo>
                    <a:pt x="298" y="48"/>
                    <a:pt x="262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1" name="Google Shape;621;p14"/>
            <p:cNvSpPr/>
            <p:nvPr/>
          </p:nvSpPr>
          <p:spPr>
            <a:xfrm>
              <a:off x="5775125" y="839825"/>
              <a:ext cx="9550" cy="2873000"/>
            </a:xfrm>
            <a:custGeom>
              <a:avLst/>
              <a:gdLst/>
              <a:ahLst/>
              <a:cxnLst/>
              <a:rect l="l" t="t" r="r" b="b"/>
              <a:pathLst>
                <a:path w="382" h="114920" extrusionOk="0">
                  <a:moveTo>
                    <a:pt x="202" y="0"/>
                  </a:moveTo>
                  <a:cubicBezTo>
                    <a:pt x="143" y="0"/>
                    <a:pt x="95" y="48"/>
                    <a:pt x="95" y="107"/>
                  </a:cubicBezTo>
                  <a:lnTo>
                    <a:pt x="48" y="7287"/>
                  </a:lnTo>
                  <a:lnTo>
                    <a:pt x="36" y="14454"/>
                  </a:lnTo>
                  <a:lnTo>
                    <a:pt x="0" y="28789"/>
                  </a:lnTo>
                  <a:lnTo>
                    <a:pt x="72" y="57472"/>
                  </a:lnTo>
                  <a:lnTo>
                    <a:pt x="95" y="71795"/>
                  </a:lnTo>
                  <a:lnTo>
                    <a:pt x="95" y="86130"/>
                  </a:lnTo>
                  <a:lnTo>
                    <a:pt x="83" y="114812"/>
                  </a:lnTo>
                  <a:cubicBezTo>
                    <a:pt x="83" y="114871"/>
                    <a:pt x="131" y="114919"/>
                    <a:pt x="191" y="114919"/>
                  </a:cubicBezTo>
                  <a:cubicBezTo>
                    <a:pt x="250" y="114919"/>
                    <a:pt x="286" y="114871"/>
                    <a:pt x="286" y="114812"/>
                  </a:cubicBezTo>
                  <a:lnTo>
                    <a:pt x="369" y="57472"/>
                  </a:lnTo>
                  <a:lnTo>
                    <a:pt x="381" y="28789"/>
                  </a:lnTo>
                  <a:lnTo>
                    <a:pt x="310" y="107"/>
                  </a:lnTo>
                  <a:cubicBezTo>
                    <a:pt x="310" y="48"/>
                    <a:pt x="250" y="0"/>
                    <a:pt x="20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2" name="Google Shape;622;p14"/>
            <p:cNvSpPr/>
            <p:nvPr/>
          </p:nvSpPr>
          <p:spPr>
            <a:xfrm>
              <a:off x="5495325" y="839825"/>
              <a:ext cx="9550" cy="2873000"/>
            </a:xfrm>
            <a:custGeom>
              <a:avLst/>
              <a:gdLst/>
              <a:ahLst/>
              <a:cxnLst/>
              <a:rect l="l" t="t" r="r" b="b"/>
              <a:pathLst>
                <a:path w="382" h="114920" extrusionOk="0">
                  <a:moveTo>
                    <a:pt x="203" y="0"/>
                  </a:moveTo>
                  <a:cubicBezTo>
                    <a:pt x="143" y="0"/>
                    <a:pt x="95" y="48"/>
                    <a:pt x="95" y="107"/>
                  </a:cubicBezTo>
                  <a:lnTo>
                    <a:pt x="48" y="7287"/>
                  </a:lnTo>
                  <a:lnTo>
                    <a:pt x="36" y="14454"/>
                  </a:lnTo>
                  <a:lnTo>
                    <a:pt x="0" y="28789"/>
                  </a:lnTo>
                  <a:lnTo>
                    <a:pt x="72" y="57472"/>
                  </a:lnTo>
                  <a:lnTo>
                    <a:pt x="95" y="71795"/>
                  </a:lnTo>
                  <a:lnTo>
                    <a:pt x="95" y="86130"/>
                  </a:lnTo>
                  <a:lnTo>
                    <a:pt x="84" y="114812"/>
                  </a:lnTo>
                  <a:cubicBezTo>
                    <a:pt x="84" y="114871"/>
                    <a:pt x="131" y="114919"/>
                    <a:pt x="191" y="114919"/>
                  </a:cubicBezTo>
                  <a:cubicBezTo>
                    <a:pt x="250" y="114919"/>
                    <a:pt x="286" y="114871"/>
                    <a:pt x="286" y="114812"/>
                  </a:cubicBezTo>
                  <a:lnTo>
                    <a:pt x="369" y="57472"/>
                  </a:lnTo>
                  <a:lnTo>
                    <a:pt x="381" y="28789"/>
                  </a:lnTo>
                  <a:lnTo>
                    <a:pt x="310" y="107"/>
                  </a:lnTo>
                  <a:cubicBezTo>
                    <a:pt x="310" y="48"/>
                    <a:pt x="262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3" name="Google Shape;623;p14"/>
            <p:cNvSpPr/>
            <p:nvPr/>
          </p:nvSpPr>
          <p:spPr>
            <a:xfrm>
              <a:off x="5215525" y="839825"/>
              <a:ext cx="9550" cy="2873000"/>
            </a:xfrm>
            <a:custGeom>
              <a:avLst/>
              <a:gdLst/>
              <a:ahLst/>
              <a:cxnLst/>
              <a:rect l="l" t="t" r="r" b="b"/>
              <a:pathLst>
                <a:path w="382" h="114920" extrusionOk="0">
                  <a:moveTo>
                    <a:pt x="203" y="0"/>
                  </a:moveTo>
                  <a:cubicBezTo>
                    <a:pt x="143" y="0"/>
                    <a:pt x="96" y="48"/>
                    <a:pt x="96" y="107"/>
                  </a:cubicBezTo>
                  <a:lnTo>
                    <a:pt x="48" y="7287"/>
                  </a:lnTo>
                  <a:lnTo>
                    <a:pt x="36" y="14454"/>
                  </a:lnTo>
                  <a:lnTo>
                    <a:pt x="0" y="28789"/>
                  </a:lnTo>
                  <a:lnTo>
                    <a:pt x="60" y="57472"/>
                  </a:lnTo>
                  <a:lnTo>
                    <a:pt x="96" y="71795"/>
                  </a:lnTo>
                  <a:lnTo>
                    <a:pt x="96" y="86130"/>
                  </a:lnTo>
                  <a:lnTo>
                    <a:pt x="84" y="114812"/>
                  </a:lnTo>
                  <a:cubicBezTo>
                    <a:pt x="84" y="114871"/>
                    <a:pt x="131" y="114919"/>
                    <a:pt x="191" y="114919"/>
                  </a:cubicBezTo>
                  <a:cubicBezTo>
                    <a:pt x="250" y="114919"/>
                    <a:pt x="286" y="114871"/>
                    <a:pt x="286" y="114812"/>
                  </a:cubicBezTo>
                  <a:lnTo>
                    <a:pt x="369" y="57472"/>
                  </a:lnTo>
                  <a:lnTo>
                    <a:pt x="381" y="28789"/>
                  </a:lnTo>
                  <a:lnTo>
                    <a:pt x="310" y="107"/>
                  </a:lnTo>
                  <a:cubicBezTo>
                    <a:pt x="310" y="48"/>
                    <a:pt x="262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4" name="Google Shape;624;p14"/>
            <p:cNvSpPr/>
            <p:nvPr/>
          </p:nvSpPr>
          <p:spPr>
            <a:xfrm>
              <a:off x="4935725" y="839825"/>
              <a:ext cx="9550" cy="2873000"/>
            </a:xfrm>
            <a:custGeom>
              <a:avLst/>
              <a:gdLst/>
              <a:ahLst/>
              <a:cxnLst/>
              <a:rect l="l" t="t" r="r" b="b"/>
              <a:pathLst>
                <a:path w="382" h="114920" extrusionOk="0">
                  <a:moveTo>
                    <a:pt x="203" y="0"/>
                  </a:moveTo>
                  <a:cubicBezTo>
                    <a:pt x="143" y="0"/>
                    <a:pt x="96" y="48"/>
                    <a:pt x="96" y="107"/>
                  </a:cubicBezTo>
                  <a:lnTo>
                    <a:pt x="48" y="7287"/>
                  </a:lnTo>
                  <a:lnTo>
                    <a:pt x="36" y="14454"/>
                  </a:lnTo>
                  <a:lnTo>
                    <a:pt x="0" y="28789"/>
                  </a:lnTo>
                  <a:lnTo>
                    <a:pt x="60" y="57472"/>
                  </a:lnTo>
                  <a:lnTo>
                    <a:pt x="96" y="71795"/>
                  </a:lnTo>
                  <a:lnTo>
                    <a:pt x="96" y="86130"/>
                  </a:lnTo>
                  <a:lnTo>
                    <a:pt x="84" y="114812"/>
                  </a:lnTo>
                  <a:cubicBezTo>
                    <a:pt x="84" y="114871"/>
                    <a:pt x="120" y="114919"/>
                    <a:pt x="191" y="114919"/>
                  </a:cubicBezTo>
                  <a:cubicBezTo>
                    <a:pt x="250" y="114919"/>
                    <a:pt x="286" y="114871"/>
                    <a:pt x="286" y="114812"/>
                  </a:cubicBezTo>
                  <a:lnTo>
                    <a:pt x="370" y="57472"/>
                  </a:lnTo>
                  <a:lnTo>
                    <a:pt x="381" y="28789"/>
                  </a:lnTo>
                  <a:lnTo>
                    <a:pt x="298" y="107"/>
                  </a:lnTo>
                  <a:cubicBezTo>
                    <a:pt x="298" y="48"/>
                    <a:pt x="262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5" name="Google Shape;625;p14"/>
            <p:cNvSpPr/>
            <p:nvPr/>
          </p:nvSpPr>
          <p:spPr>
            <a:xfrm>
              <a:off x="4656525" y="839825"/>
              <a:ext cx="9250" cy="2873000"/>
            </a:xfrm>
            <a:custGeom>
              <a:avLst/>
              <a:gdLst/>
              <a:ahLst/>
              <a:cxnLst/>
              <a:rect l="l" t="t" r="r" b="b"/>
              <a:pathLst>
                <a:path w="370" h="114920" extrusionOk="0">
                  <a:moveTo>
                    <a:pt x="191" y="0"/>
                  </a:moveTo>
                  <a:cubicBezTo>
                    <a:pt x="131" y="0"/>
                    <a:pt x="84" y="48"/>
                    <a:pt x="84" y="107"/>
                  </a:cubicBezTo>
                  <a:lnTo>
                    <a:pt x="36" y="7287"/>
                  </a:lnTo>
                  <a:lnTo>
                    <a:pt x="24" y="14454"/>
                  </a:lnTo>
                  <a:lnTo>
                    <a:pt x="0" y="28789"/>
                  </a:lnTo>
                  <a:lnTo>
                    <a:pt x="60" y="57472"/>
                  </a:lnTo>
                  <a:lnTo>
                    <a:pt x="84" y="71795"/>
                  </a:lnTo>
                  <a:lnTo>
                    <a:pt x="84" y="86130"/>
                  </a:lnTo>
                  <a:lnTo>
                    <a:pt x="72" y="114812"/>
                  </a:lnTo>
                  <a:cubicBezTo>
                    <a:pt x="72" y="114871"/>
                    <a:pt x="119" y="114919"/>
                    <a:pt x="179" y="114919"/>
                  </a:cubicBezTo>
                  <a:cubicBezTo>
                    <a:pt x="239" y="114919"/>
                    <a:pt x="286" y="114871"/>
                    <a:pt x="286" y="114812"/>
                  </a:cubicBezTo>
                  <a:lnTo>
                    <a:pt x="358" y="57472"/>
                  </a:lnTo>
                  <a:lnTo>
                    <a:pt x="369" y="28789"/>
                  </a:lnTo>
                  <a:lnTo>
                    <a:pt x="298" y="107"/>
                  </a:lnTo>
                  <a:cubicBezTo>
                    <a:pt x="298" y="48"/>
                    <a:pt x="239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6" name="Google Shape;626;p14"/>
            <p:cNvSpPr/>
            <p:nvPr/>
          </p:nvSpPr>
          <p:spPr>
            <a:xfrm>
              <a:off x="7169050" y="839825"/>
              <a:ext cx="9250" cy="2873000"/>
            </a:xfrm>
            <a:custGeom>
              <a:avLst/>
              <a:gdLst/>
              <a:ahLst/>
              <a:cxnLst/>
              <a:rect l="l" t="t" r="r" b="b"/>
              <a:pathLst>
                <a:path w="370" h="114920" extrusionOk="0">
                  <a:moveTo>
                    <a:pt x="191" y="0"/>
                  </a:moveTo>
                  <a:cubicBezTo>
                    <a:pt x="131" y="0"/>
                    <a:pt x="83" y="48"/>
                    <a:pt x="83" y="107"/>
                  </a:cubicBezTo>
                  <a:lnTo>
                    <a:pt x="48" y="7287"/>
                  </a:lnTo>
                  <a:lnTo>
                    <a:pt x="24" y="14454"/>
                  </a:lnTo>
                  <a:lnTo>
                    <a:pt x="0" y="28789"/>
                  </a:lnTo>
                  <a:lnTo>
                    <a:pt x="60" y="57472"/>
                  </a:lnTo>
                  <a:lnTo>
                    <a:pt x="95" y="71795"/>
                  </a:lnTo>
                  <a:lnTo>
                    <a:pt x="95" y="86130"/>
                  </a:lnTo>
                  <a:lnTo>
                    <a:pt x="71" y="114812"/>
                  </a:lnTo>
                  <a:cubicBezTo>
                    <a:pt x="71" y="114871"/>
                    <a:pt x="119" y="114919"/>
                    <a:pt x="179" y="114919"/>
                  </a:cubicBezTo>
                  <a:cubicBezTo>
                    <a:pt x="238" y="114919"/>
                    <a:pt x="286" y="114871"/>
                    <a:pt x="286" y="114812"/>
                  </a:cubicBezTo>
                  <a:lnTo>
                    <a:pt x="357" y="57472"/>
                  </a:lnTo>
                  <a:lnTo>
                    <a:pt x="369" y="28789"/>
                  </a:lnTo>
                  <a:lnTo>
                    <a:pt x="298" y="107"/>
                  </a:lnTo>
                  <a:cubicBezTo>
                    <a:pt x="298" y="48"/>
                    <a:pt x="250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7" name="Google Shape;627;p14"/>
            <p:cNvSpPr/>
            <p:nvPr/>
          </p:nvSpPr>
          <p:spPr>
            <a:xfrm>
              <a:off x="6889550" y="839825"/>
              <a:ext cx="9550" cy="2873000"/>
            </a:xfrm>
            <a:custGeom>
              <a:avLst/>
              <a:gdLst/>
              <a:ahLst/>
              <a:cxnLst/>
              <a:rect l="l" t="t" r="r" b="b"/>
              <a:pathLst>
                <a:path w="382" h="114920" extrusionOk="0">
                  <a:moveTo>
                    <a:pt x="191" y="0"/>
                  </a:moveTo>
                  <a:cubicBezTo>
                    <a:pt x="131" y="0"/>
                    <a:pt x="95" y="48"/>
                    <a:pt x="95" y="107"/>
                  </a:cubicBezTo>
                  <a:lnTo>
                    <a:pt x="48" y="7287"/>
                  </a:lnTo>
                  <a:lnTo>
                    <a:pt x="36" y="14454"/>
                  </a:lnTo>
                  <a:lnTo>
                    <a:pt x="0" y="28789"/>
                  </a:lnTo>
                  <a:lnTo>
                    <a:pt x="60" y="57472"/>
                  </a:lnTo>
                  <a:lnTo>
                    <a:pt x="95" y="71795"/>
                  </a:lnTo>
                  <a:lnTo>
                    <a:pt x="95" y="86130"/>
                  </a:lnTo>
                  <a:lnTo>
                    <a:pt x="83" y="114812"/>
                  </a:lnTo>
                  <a:cubicBezTo>
                    <a:pt x="83" y="114871"/>
                    <a:pt x="119" y="114919"/>
                    <a:pt x="179" y="114919"/>
                  </a:cubicBezTo>
                  <a:cubicBezTo>
                    <a:pt x="238" y="114919"/>
                    <a:pt x="286" y="114871"/>
                    <a:pt x="286" y="114812"/>
                  </a:cubicBezTo>
                  <a:lnTo>
                    <a:pt x="357" y="57472"/>
                  </a:lnTo>
                  <a:lnTo>
                    <a:pt x="381" y="28789"/>
                  </a:lnTo>
                  <a:lnTo>
                    <a:pt x="298" y="107"/>
                  </a:lnTo>
                  <a:cubicBezTo>
                    <a:pt x="298" y="48"/>
                    <a:pt x="238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8" name="Google Shape;628;p14"/>
            <p:cNvSpPr/>
            <p:nvPr/>
          </p:nvSpPr>
          <p:spPr>
            <a:xfrm>
              <a:off x="6609750" y="839825"/>
              <a:ext cx="9550" cy="2873000"/>
            </a:xfrm>
            <a:custGeom>
              <a:avLst/>
              <a:gdLst/>
              <a:ahLst/>
              <a:cxnLst/>
              <a:rect l="l" t="t" r="r" b="b"/>
              <a:pathLst>
                <a:path w="382" h="114920" extrusionOk="0">
                  <a:moveTo>
                    <a:pt x="191" y="0"/>
                  </a:moveTo>
                  <a:cubicBezTo>
                    <a:pt x="131" y="0"/>
                    <a:pt x="95" y="48"/>
                    <a:pt x="95" y="107"/>
                  </a:cubicBezTo>
                  <a:lnTo>
                    <a:pt x="48" y="7287"/>
                  </a:lnTo>
                  <a:lnTo>
                    <a:pt x="36" y="14454"/>
                  </a:lnTo>
                  <a:lnTo>
                    <a:pt x="0" y="28789"/>
                  </a:lnTo>
                  <a:lnTo>
                    <a:pt x="60" y="57472"/>
                  </a:lnTo>
                  <a:lnTo>
                    <a:pt x="95" y="71795"/>
                  </a:lnTo>
                  <a:lnTo>
                    <a:pt x="95" y="86130"/>
                  </a:lnTo>
                  <a:lnTo>
                    <a:pt x="84" y="114812"/>
                  </a:lnTo>
                  <a:cubicBezTo>
                    <a:pt x="84" y="114871"/>
                    <a:pt x="119" y="114919"/>
                    <a:pt x="179" y="114919"/>
                  </a:cubicBezTo>
                  <a:cubicBezTo>
                    <a:pt x="238" y="114919"/>
                    <a:pt x="286" y="114871"/>
                    <a:pt x="286" y="114812"/>
                  </a:cubicBezTo>
                  <a:lnTo>
                    <a:pt x="357" y="57472"/>
                  </a:lnTo>
                  <a:lnTo>
                    <a:pt x="381" y="28789"/>
                  </a:lnTo>
                  <a:lnTo>
                    <a:pt x="298" y="107"/>
                  </a:lnTo>
                  <a:cubicBezTo>
                    <a:pt x="298" y="48"/>
                    <a:pt x="262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9" name="Google Shape;629;p14"/>
            <p:cNvSpPr/>
            <p:nvPr/>
          </p:nvSpPr>
          <p:spPr>
            <a:xfrm>
              <a:off x="4376725" y="839825"/>
              <a:ext cx="9250" cy="2873000"/>
            </a:xfrm>
            <a:custGeom>
              <a:avLst/>
              <a:gdLst/>
              <a:ahLst/>
              <a:cxnLst/>
              <a:rect l="l" t="t" r="r" b="b"/>
              <a:pathLst>
                <a:path w="370" h="114920" extrusionOk="0">
                  <a:moveTo>
                    <a:pt x="191" y="0"/>
                  </a:moveTo>
                  <a:cubicBezTo>
                    <a:pt x="131" y="0"/>
                    <a:pt x="84" y="48"/>
                    <a:pt x="84" y="107"/>
                  </a:cubicBezTo>
                  <a:lnTo>
                    <a:pt x="36" y="7287"/>
                  </a:lnTo>
                  <a:lnTo>
                    <a:pt x="24" y="14454"/>
                  </a:lnTo>
                  <a:lnTo>
                    <a:pt x="1" y="28789"/>
                  </a:lnTo>
                  <a:lnTo>
                    <a:pt x="60" y="57472"/>
                  </a:lnTo>
                  <a:lnTo>
                    <a:pt x="84" y="71795"/>
                  </a:lnTo>
                  <a:lnTo>
                    <a:pt x="84" y="86130"/>
                  </a:lnTo>
                  <a:lnTo>
                    <a:pt x="72" y="114812"/>
                  </a:lnTo>
                  <a:cubicBezTo>
                    <a:pt x="72" y="114871"/>
                    <a:pt x="120" y="114919"/>
                    <a:pt x="179" y="114919"/>
                  </a:cubicBezTo>
                  <a:cubicBezTo>
                    <a:pt x="239" y="114919"/>
                    <a:pt x="286" y="114871"/>
                    <a:pt x="286" y="114812"/>
                  </a:cubicBezTo>
                  <a:lnTo>
                    <a:pt x="358" y="57472"/>
                  </a:lnTo>
                  <a:lnTo>
                    <a:pt x="370" y="28789"/>
                  </a:lnTo>
                  <a:lnTo>
                    <a:pt x="298" y="107"/>
                  </a:lnTo>
                  <a:cubicBezTo>
                    <a:pt x="298" y="48"/>
                    <a:pt x="251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0" name="Google Shape;630;p14"/>
            <p:cNvSpPr/>
            <p:nvPr/>
          </p:nvSpPr>
          <p:spPr>
            <a:xfrm>
              <a:off x="4096925" y="839825"/>
              <a:ext cx="9250" cy="2873000"/>
            </a:xfrm>
            <a:custGeom>
              <a:avLst/>
              <a:gdLst/>
              <a:ahLst/>
              <a:cxnLst/>
              <a:rect l="l" t="t" r="r" b="b"/>
              <a:pathLst>
                <a:path w="370" h="114920" extrusionOk="0">
                  <a:moveTo>
                    <a:pt x="191" y="0"/>
                  </a:moveTo>
                  <a:cubicBezTo>
                    <a:pt x="132" y="0"/>
                    <a:pt x="84" y="48"/>
                    <a:pt x="84" y="107"/>
                  </a:cubicBezTo>
                  <a:lnTo>
                    <a:pt x="36" y="7287"/>
                  </a:lnTo>
                  <a:lnTo>
                    <a:pt x="24" y="14454"/>
                  </a:lnTo>
                  <a:lnTo>
                    <a:pt x="1" y="28789"/>
                  </a:lnTo>
                  <a:lnTo>
                    <a:pt x="60" y="57472"/>
                  </a:lnTo>
                  <a:lnTo>
                    <a:pt x="84" y="71795"/>
                  </a:lnTo>
                  <a:lnTo>
                    <a:pt x="84" y="86130"/>
                  </a:lnTo>
                  <a:lnTo>
                    <a:pt x="72" y="114812"/>
                  </a:lnTo>
                  <a:cubicBezTo>
                    <a:pt x="72" y="114871"/>
                    <a:pt x="120" y="114919"/>
                    <a:pt x="179" y="114919"/>
                  </a:cubicBezTo>
                  <a:cubicBezTo>
                    <a:pt x="239" y="114919"/>
                    <a:pt x="286" y="114871"/>
                    <a:pt x="286" y="114812"/>
                  </a:cubicBezTo>
                  <a:lnTo>
                    <a:pt x="358" y="57472"/>
                  </a:lnTo>
                  <a:lnTo>
                    <a:pt x="370" y="28789"/>
                  </a:lnTo>
                  <a:lnTo>
                    <a:pt x="298" y="107"/>
                  </a:lnTo>
                  <a:cubicBezTo>
                    <a:pt x="298" y="48"/>
                    <a:pt x="251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1" name="Google Shape;631;p14"/>
            <p:cNvSpPr/>
            <p:nvPr/>
          </p:nvSpPr>
          <p:spPr>
            <a:xfrm>
              <a:off x="3817125" y="839825"/>
              <a:ext cx="9250" cy="2873000"/>
            </a:xfrm>
            <a:custGeom>
              <a:avLst/>
              <a:gdLst/>
              <a:ahLst/>
              <a:cxnLst/>
              <a:rect l="l" t="t" r="r" b="b"/>
              <a:pathLst>
                <a:path w="370" h="114920" extrusionOk="0">
                  <a:moveTo>
                    <a:pt x="191" y="0"/>
                  </a:moveTo>
                  <a:cubicBezTo>
                    <a:pt x="132" y="0"/>
                    <a:pt x="84" y="48"/>
                    <a:pt x="84" y="107"/>
                  </a:cubicBezTo>
                  <a:lnTo>
                    <a:pt x="48" y="7287"/>
                  </a:lnTo>
                  <a:lnTo>
                    <a:pt x="25" y="14454"/>
                  </a:lnTo>
                  <a:lnTo>
                    <a:pt x="1" y="28789"/>
                  </a:lnTo>
                  <a:lnTo>
                    <a:pt x="60" y="57472"/>
                  </a:lnTo>
                  <a:lnTo>
                    <a:pt x="84" y="71795"/>
                  </a:lnTo>
                  <a:lnTo>
                    <a:pt x="84" y="86130"/>
                  </a:lnTo>
                  <a:lnTo>
                    <a:pt x="72" y="114812"/>
                  </a:lnTo>
                  <a:cubicBezTo>
                    <a:pt x="72" y="114871"/>
                    <a:pt x="120" y="114919"/>
                    <a:pt x="179" y="114919"/>
                  </a:cubicBezTo>
                  <a:cubicBezTo>
                    <a:pt x="239" y="114919"/>
                    <a:pt x="287" y="114871"/>
                    <a:pt x="287" y="114812"/>
                  </a:cubicBezTo>
                  <a:lnTo>
                    <a:pt x="358" y="57472"/>
                  </a:lnTo>
                  <a:lnTo>
                    <a:pt x="370" y="28789"/>
                  </a:lnTo>
                  <a:lnTo>
                    <a:pt x="298" y="107"/>
                  </a:lnTo>
                  <a:cubicBezTo>
                    <a:pt x="298" y="48"/>
                    <a:pt x="251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2" name="Google Shape;632;p14"/>
            <p:cNvSpPr/>
            <p:nvPr/>
          </p:nvSpPr>
          <p:spPr>
            <a:xfrm>
              <a:off x="3537325" y="839825"/>
              <a:ext cx="9250" cy="2873000"/>
            </a:xfrm>
            <a:custGeom>
              <a:avLst/>
              <a:gdLst/>
              <a:ahLst/>
              <a:cxnLst/>
              <a:rect l="l" t="t" r="r" b="b"/>
              <a:pathLst>
                <a:path w="370" h="114920" extrusionOk="0">
                  <a:moveTo>
                    <a:pt x="191" y="0"/>
                  </a:moveTo>
                  <a:cubicBezTo>
                    <a:pt x="132" y="0"/>
                    <a:pt x="84" y="48"/>
                    <a:pt x="84" y="107"/>
                  </a:cubicBezTo>
                  <a:lnTo>
                    <a:pt x="49" y="7287"/>
                  </a:lnTo>
                  <a:lnTo>
                    <a:pt x="25" y="14454"/>
                  </a:lnTo>
                  <a:lnTo>
                    <a:pt x="1" y="28789"/>
                  </a:lnTo>
                  <a:lnTo>
                    <a:pt x="60" y="57472"/>
                  </a:lnTo>
                  <a:lnTo>
                    <a:pt x="84" y="71795"/>
                  </a:lnTo>
                  <a:lnTo>
                    <a:pt x="84" y="86130"/>
                  </a:lnTo>
                  <a:lnTo>
                    <a:pt x="72" y="114812"/>
                  </a:lnTo>
                  <a:cubicBezTo>
                    <a:pt x="72" y="114871"/>
                    <a:pt x="120" y="114919"/>
                    <a:pt x="179" y="114919"/>
                  </a:cubicBezTo>
                  <a:cubicBezTo>
                    <a:pt x="239" y="114919"/>
                    <a:pt x="287" y="114871"/>
                    <a:pt x="287" y="114812"/>
                  </a:cubicBezTo>
                  <a:lnTo>
                    <a:pt x="358" y="57472"/>
                  </a:lnTo>
                  <a:lnTo>
                    <a:pt x="370" y="28789"/>
                  </a:lnTo>
                  <a:lnTo>
                    <a:pt x="299" y="107"/>
                  </a:lnTo>
                  <a:cubicBezTo>
                    <a:pt x="299" y="48"/>
                    <a:pt x="251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3" name="Google Shape;633;p14"/>
            <p:cNvSpPr/>
            <p:nvPr/>
          </p:nvSpPr>
          <p:spPr>
            <a:xfrm>
              <a:off x="3257825" y="839825"/>
              <a:ext cx="9250" cy="2873000"/>
            </a:xfrm>
            <a:custGeom>
              <a:avLst/>
              <a:gdLst/>
              <a:ahLst/>
              <a:cxnLst/>
              <a:rect l="l" t="t" r="r" b="b"/>
              <a:pathLst>
                <a:path w="370" h="114920" extrusionOk="0">
                  <a:moveTo>
                    <a:pt x="191" y="0"/>
                  </a:moveTo>
                  <a:cubicBezTo>
                    <a:pt x="132" y="0"/>
                    <a:pt x="96" y="48"/>
                    <a:pt x="96" y="107"/>
                  </a:cubicBezTo>
                  <a:lnTo>
                    <a:pt x="49" y="7287"/>
                  </a:lnTo>
                  <a:lnTo>
                    <a:pt x="37" y="14454"/>
                  </a:lnTo>
                  <a:lnTo>
                    <a:pt x="1" y="28789"/>
                  </a:lnTo>
                  <a:lnTo>
                    <a:pt x="60" y="57472"/>
                  </a:lnTo>
                  <a:lnTo>
                    <a:pt x="96" y="71795"/>
                  </a:lnTo>
                  <a:lnTo>
                    <a:pt x="96" y="86130"/>
                  </a:lnTo>
                  <a:lnTo>
                    <a:pt x="72" y="114812"/>
                  </a:lnTo>
                  <a:cubicBezTo>
                    <a:pt x="72" y="114871"/>
                    <a:pt x="120" y="114919"/>
                    <a:pt x="180" y="114919"/>
                  </a:cubicBezTo>
                  <a:cubicBezTo>
                    <a:pt x="239" y="114919"/>
                    <a:pt x="287" y="114871"/>
                    <a:pt x="287" y="114812"/>
                  </a:cubicBezTo>
                  <a:lnTo>
                    <a:pt x="358" y="57472"/>
                  </a:lnTo>
                  <a:lnTo>
                    <a:pt x="370" y="28789"/>
                  </a:lnTo>
                  <a:lnTo>
                    <a:pt x="299" y="107"/>
                  </a:lnTo>
                  <a:cubicBezTo>
                    <a:pt x="299" y="48"/>
                    <a:pt x="251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4" name="Google Shape;634;p14"/>
            <p:cNvSpPr/>
            <p:nvPr/>
          </p:nvSpPr>
          <p:spPr>
            <a:xfrm>
              <a:off x="2978050" y="839825"/>
              <a:ext cx="9250" cy="2873000"/>
            </a:xfrm>
            <a:custGeom>
              <a:avLst/>
              <a:gdLst/>
              <a:ahLst/>
              <a:cxnLst/>
              <a:rect l="l" t="t" r="r" b="b"/>
              <a:pathLst>
                <a:path w="370" h="114920" extrusionOk="0">
                  <a:moveTo>
                    <a:pt x="191" y="0"/>
                  </a:moveTo>
                  <a:cubicBezTo>
                    <a:pt x="131" y="0"/>
                    <a:pt x="95" y="48"/>
                    <a:pt x="95" y="107"/>
                  </a:cubicBezTo>
                  <a:lnTo>
                    <a:pt x="48" y="7287"/>
                  </a:lnTo>
                  <a:lnTo>
                    <a:pt x="24" y="14454"/>
                  </a:lnTo>
                  <a:lnTo>
                    <a:pt x="0" y="28789"/>
                  </a:lnTo>
                  <a:lnTo>
                    <a:pt x="60" y="57472"/>
                  </a:lnTo>
                  <a:lnTo>
                    <a:pt x="83" y="71795"/>
                  </a:lnTo>
                  <a:lnTo>
                    <a:pt x="83" y="86130"/>
                  </a:lnTo>
                  <a:lnTo>
                    <a:pt x="71" y="114812"/>
                  </a:lnTo>
                  <a:cubicBezTo>
                    <a:pt x="71" y="114871"/>
                    <a:pt x="119" y="114919"/>
                    <a:pt x="179" y="114919"/>
                  </a:cubicBezTo>
                  <a:cubicBezTo>
                    <a:pt x="238" y="114919"/>
                    <a:pt x="286" y="114871"/>
                    <a:pt x="286" y="114812"/>
                  </a:cubicBezTo>
                  <a:lnTo>
                    <a:pt x="357" y="57472"/>
                  </a:lnTo>
                  <a:lnTo>
                    <a:pt x="369" y="28789"/>
                  </a:lnTo>
                  <a:lnTo>
                    <a:pt x="298" y="107"/>
                  </a:lnTo>
                  <a:cubicBezTo>
                    <a:pt x="298" y="48"/>
                    <a:pt x="250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5" name="Google Shape;635;p14"/>
            <p:cNvSpPr/>
            <p:nvPr/>
          </p:nvSpPr>
          <p:spPr>
            <a:xfrm>
              <a:off x="2698250" y="839825"/>
              <a:ext cx="9250" cy="2873000"/>
            </a:xfrm>
            <a:custGeom>
              <a:avLst/>
              <a:gdLst/>
              <a:ahLst/>
              <a:cxnLst/>
              <a:rect l="l" t="t" r="r" b="b"/>
              <a:pathLst>
                <a:path w="370" h="114920" extrusionOk="0">
                  <a:moveTo>
                    <a:pt x="191" y="0"/>
                  </a:moveTo>
                  <a:cubicBezTo>
                    <a:pt x="131" y="0"/>
                    <a:pt x="95" y="48"/>
                    <a:pt x="95" y="107"/>
                  </a:cubicBezTo>
                  <a:lnTo>
                    <a:pt x="48" y="7287"/>
                  </a:lnTo>
                  <a:lnTo>
                    <a:pt x="36" y="14454"/>
                  </a:lnTo>
                  <a:lnTo>
                    <a:pt x="0" y="28789"/>
                  </a:lnTo>
                  <a:lnTo>
                    <a:pt x="60" y="57472"/>
                  </a:lnTo>
                  <a:lnTo>
                    <a:pt x="95" y="71795"/>
                  </a:lnTo>
                  <a:lnTo>
                    <a:pt x="95" y="86130"/>
                  </a:lnTo>
                  <a:lnTo>
                    <a:pt x="72" y="114812"/>
                  </a:lnTo>
                  <a:cubicBezTo>
                    <a:pt x="72" y="114871"/>
                    <a:pt x="119" y="114919"/>
                    <a:pt x="179" y="114919"/>
                  </a:cubicBezTo>
                  <a:cubicBezTo>
                    <a:pt x="238" y="114919"/>
                    <a:pt x="286" y="114871"/>
                    <a:pt x="286" y="114812"/>
                  </a:cubicBezTo>
                  <a:lnTo>
                    <a:pt x="357" y="57472"/>
                  </a:lnTo>
                  <a:lnTo>
                    <a:pt x="369" y="28789"/>
                  </a:lnTo>
                  <a:lnTo>
                    <a:pt x="298" y="107"/>
                  </a:lnTo>
                  <a:cubicBezTo>
                    <a:pt x="298" y="48"/>
                    <a:pt x="250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6" name="Google Shape;636;p14"/>
            <p:cNvSpPr/>
            <p:nvPr/>
          </p:nvSpPr>
          <p:spPr>
            <a:xfrm>
              <a:off x="2418750" y="840075"/>
              <a:ext cx="8950" cy="2872750"/>
            </a:xfrm>
            <a:custGeom>
              <a:avLst/>
              <a:gdLst/>
              <a:ahLst/>
              <a:cxnLst/>
              <a:rect l="l" t="t" r="r" b="b"/>
              <a:pathLst>
                <a:path w="358" h="114910" extrusionOk="0">
                  <a:moveTo>
                    <a:pt x="214" y="0"/>
                  </a:moveTo>
                  <a:cubicBezTo>
                    <a:pt x="210" y="0"/>
                    <a:pt x="206" y="1"/>
                    <a:pt x="203" y="2"/>
                  </a:cubicBezTo>
                  <a:cubicBezTo>
                    <a:pt x="131" y="2"/>
                    <a:pt x="95" y="38"/>
                    <a:pt x="95" y="97"/>
                  </a:cubicBezTo>
                  <a:lnTo>
                    <a:pt x="48" y="7277"/>
                  </a:lnTo>
                  <a:lnTo>
                    <a:pt x="36" y="14444"/>
                  </a:lnTo>
                  <a:lnTo>
                    <a:pt x="0" y="28779"/>
                  </a:lnTo>
                  <a:lnTo>
                    <a:pt x="60" y="57462"/>
                  </a:lnTo>
                  <a:lnTo>
                    <a:pt x="95" y="71797"/>
                  </a:lnTo>
                  <a:lnTo>
                    <a:pt x="95" y="86120"/>
                  </a:lnTo>
                  <a:lnTo>
                    <a:pt x="72" y="114802"/>
                  </a:lnTo>
                  <a:cubicBezTo>
                    <a:pt x="72" y="114861"/>
                    <a:pt x="119" y="114909"/>
                    <a:pt x="179" y="114909"/>
                  </a:cubicBezTo>
                  <a:cubicBezTo>
                    <a:pt x="238" y="114909"/>
                    <a:pt x="286" y="114861"/>
                    <a:pt x="286" y="114802"/>
                  </a:cubicBezTo>
                  <a:lnTo>
                    <a:pt x="345" y="57462"/>
                  </a:lnTo>
                  <a:lnTo>
                    <a:pt x="357" y="28779"/>
                  </a:lnTo>
                  <a:lnTo>
                    <a:pt x="286" y="97"/>
                  </a:lnTo>
                  <a:cubicBezTo>
                    <a:pt x="286" y="44"/>
                    <a:pt x="248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7" name="Google Shape;637;p14"/>
            <p:cNvSpPr/>
            <p:nvPr/>
          </p:nvSpPr>
          <p:spPr>
            <a:xfrm>
              <a:off x="2138950" y="839825"/>
              <a:ext cx="9550" cy="2873000"/>
            </a:xfrm>
            <a:custGeom>
              <a:avLst/>
              <a:gdLst/>
              <a:ahLst/>
              <a:cxnLst/>
              <a:rect l="l" t="t" r="r" b="b"/>
              <a:pathLst>
                <a:path w="382" h="114920" extrusionOk="0">
                  <a:moveTo>
                    <a:pt x="203" y="0"/>
                  </a:moveTo>
                  <a:cubicBezTo>
                    <a:pt x="143" y="0"/>
                    <a:pt x="96" y="48"/>
                    <a:pt x="96" y="107"/>
                  </a:cubicBezTo>
                  <a:lnTo>
                    <a:pt x="48" y="7287"/>
                  </a:lnTo>
                  <a:lnTo>
                    <a:pt x="36" y="14454"/>
                  </a:lnTo>
                  <a:lnTo>
                    <a:pt x="0" y="28789"/>
                  </a:lnTo>
                  <a:lnTo>
                    <a:pt x="60" y="57472"/>
                  </a:lnTo>
                  <a:lnTo>
                    <a:pt x="96" y="71795"/>
                  </a:lnTo>
                  <a:lnTo>
                    <a:pt x="96" y="86130"/>
                  </a:lnTo>
                  <a:lnTo>
                    <a:pt x="72" y="114812"/>
                  </a:lnTo>
                  <a:cubicBezTo>
                    <a:pt x="72" y="114871"/>
                    <a:pt x="119" y="114919"/>
                    <a:pt x="179" y="114919"/>
                  </a:cubicBezTo>
                  <a:cubicBezTo>
                    <a:pt x="238" y="114919"/>
                    <a:pt x="286" y="114871"/>
                    <a:pt x="286" y="114812"/>
                  </a:cubicBezTo>
                  <a:lnTo>
                    <a:pt x="358" y="57472"/>
                  </a:lnTo>
                  <a:lnTo>
                    <a:pt x="381" y="28789"/>
                  </a:lnTo>
                  <a:lnTo>
                    <a:pt x="298" y="107"/>
                  </a:lnTo>
                  <a:cubicBezTo>
                    <a:pt x="298" y="48"/>
                    <a:pt x="238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8" name="Google Shape;638;p14"/>
            <p:cNvSpPr/>
            <p:nvPr/>
          </p:nvSpPr>
          <p:spPr>
            <a:xfrm>
              <a:off x="1859150" y="839825"/>
              <a:ext cx="9550" cy="2873000"/>
            </a:xfrm>
            <a:custGeom>
              <a:avLst/>
              <a:gdLst/>
              <a:ahLst/>
              <a:cxnLst/>
              <a:rect l="l" t="t" r="r" b="b"/>
              <a:pathLst>
                <a:path w="382" h="114920" extrusionOk="0">
                  <a:moveTo>
                    <a:pt x="203" y="0"/>
                  </a:moveTo>
                  <a:cubicBezTo>
                    <a:pt x="143" y="0"/>
                    <a:pt x="96" y="48"/>
                    <a:pt x="96" y="107"/>
                  </a:cubicBezTo>
                  <a:lnTo>
                    <a:pt x="48" y="7287"/>
                  </a:lnTo>
                  <a:lnTo>
                    <a:pt x="36" y="14454"/>
                  </a:lnTo>
                  <a:lnTo>
                    <a:pt x="0" y="28789"/>
                  </a:lnTo>
                  <a:lnTo>
                    <a:pt x="60" y="57472"/>
                  </a:lnTo>
                  <a:lnTo>
                    <a:pt x="96" y="71795"/>
                  </a:lnTo>
                  <a:lnTo>
                    <a:pt x="96" y="86130"/>
                  </a:lnTo>
                  <a:lnTo>
                    <a:pt x="84" y="114812"/>
                  </a:lnTo>
                  <a:cubicBezTo>
                    <a:pt x="84" y="114871"/>
                    <a:pt x="120" y="114919"/>
                    <a:pt x="179" y="114919"/>
                  </a:cubicBezTo>
                  <a:cubicBezTo>
                    <a:pt x="239" y="114919"/>
                    <a:pt x="286" y="114871"/>
                    <a:pt x="286" y="114812"/>
                  </a:cubicBezTo>
                  <a:lnTo>
                    <a:pt x="358" y="57472"/>
                  </a:lnTo>
                  <a:lnTo>
                    <a:pt x="381" y="28789"/>
                  </a:lnTo>
                  <a:lnTo>
                    <a:pt x="298" y="107"/>
                  </a:lnTo>
                  <a:cubicBezTo>
                    <a:pt x="298" y="48"/>
                    <a:pt x="262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9" name="Google Shape;639;p14"/>
            <p:cNvSpPr/>
            <p:nvPr/>
          </p:nvSpPr>
          <p:spPr>
            <a:xfrm>
              <a:off x="1579950" y="839525"/>
              <a:ext cx="8950" cy="2873000"/>
            </a:xfrm>
            <a:custGeom>
              <a:avLst/>
              <a:gdLst/>
              <a:ahLst/>
              <a:cxnLst/>
              <a:rect l="l" t="t" r="r" b="b"/>
              <a:pathLst>
                <a:path w="358" h="114920" extrusionOk="0">
                  <a:moveTo>
                    <a:pt x="191" y="0"/>
                  </a:moveTo>
                  <a:cubicBezTo>
                    <a:pt x="131" y="0"/>
                    <a:pt x="84" y="48"/>
                    <a:pt x="84" y="107"/>
                  </a:cubicBezTo>
                  <a:lnTo>
                    <a:pt x="36" y="7275"/>
                  </a:lnTo>
                  <a:lnTo>
                    <a:pt x="24" y="14454"/>
                  </a:lnTo>
                  <a:lnTo>
                    <a:pt x="0" y="28790"/>
                  </a:lnTo>
                  <a:lnTo>
                    <a:pt x="60" y="57460"/>
                  </a:lnTo>
                  <a:lnTo>
                    <a:pt x="84" y="71795"/>
                  </a:lnTo>
                  <a:lnTo>
                    <a:pt x="84" y="86130"/>
                  </a:lnTo>
                  <a:lnTo>
                    <a:pt x="72" y="114812"/>
                  </a:lnTo>
                  <a:cubicBezTo>
                    <a:pt x="72" y="114872"/>
                    <a:pt x="119" y="114919"/>
                    <a:pt x="179" y="114919"/>
                  </a:cubicBezTo>
                  <a:cubicBezTo>
                    <a:pt x="239" y="114919"/>
                    <a:pt x="274" y="114872"/>
                    <a:pt x="274" y="114812"/>
                  </a:cubicBezTo>
                  <a:lnTo>
                    <a:pt x="358" y="57472"/>
                  </a:lnTo>
                  <a:lnTo>
                    <a:pt x="358" y="28801"/>
                  </a:lnTo>
                  <a:lnTo>
                    <a:pt x="274" y="119"/>
                  </a:lnTo>
                  <a:cubicBezTo>
                    <a:pt x="274" y="60"/>
                    <a:pt x="239" y="12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0" name="Google Shape;640;p14"/>
            <p:cNvSpPr/>
            <p:nvPr/>
          </p:nvSpPr>
          <p:spPr>
            <a:xfrm>
              <a:off x="1299550" y="839825"/>
              <a:ext cx="9550" cy="2873000"/>
            </a:xfrm>
            <a:custGeom>
              <a:avLst/>
              <a:gdLst/>
              <a:ahLst/>
              <a:cxnLst/>
              <a:rect l="l" t="t" r="r" b="b"/>
              <a:pathLst>
                <a:path w="382" h="114920" extrusionOk="0">
                  <a:moveTo>
                    <a:pt x="203" y="0"/>
                  </a:moveTo>
                  <a:cubicBezTo>
                    <a:pt x="144" y="0"/>
                    <a:pt x="96" y="48"/>
                    <a:pt x="96" y="107"/>
                  </a:cubicBezTo>
                  <a:lnTo>
                    <a:pt x="48" y="7287"/>
                  </a:lnTo>
                  <a:lnTo>
                    <a:pt x="36" y="14454"/>
                  </a:lnTo>
                  <a:lnTo>
                    <a:pt x="1" y="28789"/>
                  </a:lnTo>
                  <a:lnTo>
                    <a:pt x="60" y="57472"/>
                  </a:lnTo>
                  <a:lnTo>
                    <a:pt x="96" y="71795"/>
                  </a:lnTo>
                  <a:lnTo>
                    <a:pt x="96" y="86130"/>
                  </a:lnTo>
                  <a:lnTo>
                    <a:pt x="84" y="114812"/>
                  </a:lnTo>
                  <a:cubicBezTo>
                    <a:pt x="84" y="114871"/>
                    <a:pt x="120" y="114919"/>
                    <a:pt x="179" y="114919"/>
                  </a:cubicBezTo>
                  <a:cubicBezTo>
                    <a:pt x="239" y="114919"/>
                    <a:pt x="286" y="114871"/>
                    <a:pt x="286" y="114812"/>
                  </a:cubicBezTo>
                  <a:lnTo>
                    <a:pt x="358" y="57472"/>
                  </a:lnTo>
                  <a:lnTo>
                    <a:pt x="382" y="28789"/>
                  </a:lnTo>
                  <a:lnTo>
                    <a:pt x="298" y="107"/>
                  </a:lnTo>
                  <a:cubicBezTo>
                    <a:pt x="298" y="48"/>
                    <a:pt x="263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1" name="Google Shape;641;p14"/>
            <p:cNvSpPr/>
            <p:nvPr/>
          </p:nvSpPr>
          <p:spPr>
            <a:xfrm>
              <a:off x="1020350" y="839825"/>
              <a:ext cx="9250" cy="2873000"/>
            </a:xfrm>
            <a:custGeom>
              <a:avLst/>
              <a:gdLst/>
              <a:ahLst/>
              <a:cxnLst/>
              <a:rect l="l" t="t" r="r" b="b"/>
              <a:pathLst>
                <a:path w="370" h="114920" extrusionOk="0">
                  <a:moveTo>
                    <a:pt x="191" y="0"/>
                  </a:moveTo>
                  <a:cubicBezTo>
                    <a:pt x="132" y="0"/>
                    <a:pt x="84" y="48"/>
                    <a:pt x="84" y="107"/>
                  </a:cubicBezTo>
                  <a:lnTo>
                    <a:pt x="36" y="7287"/>
                  </a:lnTo>
                  <a:lnTo>
                    <a:pt x="24" y="14454"/>
                  </a:lnTo>
                  <a:lnTo>
                    <a:pt x="1" y="28789"/>
                  </a:lnTo>
                  <a:lnTo>
                    <a:pt x="60" y="57472"/>
                  </a:lnTo>
                  <a:lnTo>
                    <a:pt x="84" y="71795"/>
                  </a:lnTo>
                  <a:lnTo>
                    <a:pt x="84" y="86130"/>
                  </a:lnTo>
                  <a:lnTo>
                    <a:pt x="72" y="114812"/>
                  </a:lnTo>
                  <a:cubicBezTo>
                    <a:pt x="72" y="114871"/>
                    <a:pt x="120" y="114919"/>
                    <a:pt x="179" y="114919"/>
                  </a:cubicBezTo>
                  <a:cubicBezTo>
                    <a:pt x="239" y="114919"/>
                    <a:pt x="274" y="114871"/>
                    <a:pt x="274" y="114812"/>
                  </a:cubicBezTo>
                  <a:lnTo>
                    <a:pt x="358" y="57472"/>
                  </a:lnTo>
                  <a:lnTo>
                    <a:pt x="370" y="28789"/>
                  </a:lnTo>
                  <a:lnTo>
                    <a:pt x="298" y="107"/>
                  </a:lnTo>
                  <a:cubicBezTo>
                    <a:pt x="298" y="48"/>
                    <a:pt x="239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2" name="Google Shape;642;p14"/>
            <p:cNvSpPr/>
            <p:nvPr/>
          </p:nvSpPr>
          <p:spPr>
            <a:xfrm>
              <a:off x="740550" y="839825"/>
              <a:ext cx="9250" cy="2873000"/>
            </a:xfrm>
            <a:custGeom>
              <a:avLst/>
              <a:gdLst/>
              <a:ahLst/>
              <a:cxnLst/>
              <a:rect l="l" t="t" r="r" b="b"/>
              <a:pathLst>
                <a:path w="370" h="114920" extrusionOk="0">
                  <a:moveTo>
                    <a:pt x="191" y="0"/>
                  </a:moveTo>
                  <a:cubicBezTo>
                    <a:pt x="132" y="0"/>
                    <a:pt x="84" y="48"/>
                    <a:pt x="84" y="107"/>
                  </a:cubicBezTo>
                  <a:lnTo>
                    <a:pt x="36" y="7287"/>
                  </a:lnTo>
                  <a:lnTo>
                    <a:pt x="25" y="14454"/>
                  </a:lnTo>
                  <a:lnTo>
                    <a:pt x="1" y="28789"/>
                  </a:lnTo>
                  <a:lnTo>
                    <a:pt x="72" y="57472"/>
                  </a:lnTo>
                  <a:lnTo>
                    <a:pt x="96" y="71807"/>
                  </a:lnTo>
                  <a:lnTo>
                    <a:pt x="96" y="86130"/>
                  </a:lnTo>
                  <a:lnTo>
                    <a:pt x="84" y="114812"/>
                  </a:lnTo>
                  <a:cubicBezTo>
                    <a:pt x="84" y="114871"/>
                    <a:pt x="132" y="114919"/>
                    <a:pt x="191" y="114919"/>
                  </a:cubicBezTo>
                  <a:cubicBezTo>
                    <a:pt x="251" y="114919"/>
                    <a:pt x="298" y="114871"/>
                    <a:pt x="298" y="114812"/>
                  </a:cubicBezTo>
                  <a:lnTo>
                    <a:pt x="358" y="57472"/>
                  </a:lnTo>
                  <a:lnTo>
                    <a:pt x="370" y="28789"/>
                  </a:lnTo>
                  <a:lnTo>
                    <a:pt x="298" y="107"/>
                  </a:lnTo>
                  <a:cubicBezTo>
                    <a:pt x="298" y="48"/>
                    <a:pt x="251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3" name="Google Shape;643;p14"/>
            <p:cNvSpPr/>
            <p:nvPr/>
          </p:nvSpPr>
          <p:spPr>
            <a:xfrm>
              <a:off x="460450" y="839525"/>
              <a:ext cx="9550" cy="2873300"/>
            </a:xfrm>
            <a:custGeom>
              <a:avLst/>
              <a:gdLst/>
              <a:ahLst/>
              <a:cxnLst/>
              <a:rect l="l" t="t" r="r" b="b"/>
              <a:pathLst>
                <a:path w="382" h="114932" extrusionOk="0">
                  <a:moveTo>
                    <a:pt x="203" y="0"/>
                  </a:moveTo>
                  <a:cubicBezTo>
                    <a:pt x="144" y="0"/>
                    <a:pt x="96" y="48"/>
                    <a:pt x="96" y="107"/>
                  </a:cubicBezTo>
                  <a:lnTo>
                    <a:pt x="49" y="7287"/>
                  </a:lnTo>
                  <a:lnTo>
                    <a:pt x="37" y="14454"/>
                  </a:lnTo>
                  <a:lnTo>
                    <a:pt x="1" y="28801"/>
                  </a:lnTo>
                  <a:lnTo>
                    <a:pt x="61" y="57484"/>
                  </a:lnTo>
                  <a:lnTo>
                    <a:pt x="96" y="71807"/>
                  </a:lnTo>
                  <a:lnTo>
                    <a:pt x="96" y="86142"/>
                  </a:lnTo>
                  <a:lnTo>
                    <a:pt x="84" y="114824"/>
                  </a:lnTo>
                  <a:cubicBezTo>
                    <a:pt x="84" y="114883"/>
                    <a:pt x="120" y="114931"/>
                    <a:pt x="180" y="114931"/>
                  </a:cubicBezTo>
                  <a:cubicBezTo>
                    <a:pt x="251" y="114931"/>
                    <a:pt x="287" y="114883"/>
                    <a:pt x="287" y="114824"/>
                  </a:cubicBezTo>
                  <a:lnTo>
                    <a:pt x="370" y="57484"/>
                  </a:lnTo>
                  <a:lnTo>
                    <a:pt x="382" y="28801"/>
                  </a:lnTo>
                  <a:lnTo>
                    <a:pt x="311" y="119"/>
                  </a:lnTo>
                  <a:cubicBezTo>
                    <a:pt x="311" y="60"/>
                    <a:pt x="263" y="12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4" name="Google Shape;644;p14"/>
            <p:cNvSpPr/>
            <p:nvPr/>
          </p:nvSpPr>
          <p:spPr>
            <a:xfrm>
              <a:off x="239300" y="3708025"/>
              <a:ext cx="7160450" cy="9250"/>
            </a:xfrm>
            <a:custGeom>
              <a:avLst/>
              <a:gdLst/>
              <a:ahLst/>
              <a:cxnLst/>
              <a:rect l="l" t="t" r="r" b="b"/>
              <a:pathLst>
                <a:path w="286418" h="370" extrusionOk="0">
                  <a:moveTo>
                    <a:pt x="71664" y="1"/>
                  </a:moveTo>
                  <a:lnTo>
                    <a:pt x="108" y="72"/>
                  </a:lnTo>
                  <a:cubicBezTo>
                    <a:pt x="48" y="72"/>
                    <a:pt x="1" y="120"/>
                    <a:pt x="1" y="191"/>
                  </a:cubicBezTo>
                  <a:cubicBezTo>
                    <a:pt x="1" y="251"/>
                    <a:pt x="48" y="298"/>
                    <a:pt x="108" y="298"/>
                  </a:cubicBezTo>
                  <a:lnTo>
                    <a:pt x="17979" y="322"/>
                  </a:lnTo>
                  <a:lnTo>
                    <a:pt x="35862" y="334"/>
                  </a:lnTo>
                  <a:lnTo>
                    <a:pt x="71641" y="370"/>
                  </a:lnTo>
                  <a:lnTo>
                    <a:pt x="143197" y="310"/>
                  </a:lnTo>
                  <a:lnTo>
                    <a:pt x="178975" y="274"/>
                  </a:lnTo>
                  <a:lnTo>
                    <a:pt x="214754" y="274"/>
                  </a:lnTo>
                  <a:lnTo>
                    <a:pt x="286310" y="298"/>
                  </a:lnTo>
                  <a:cubicBezTo>
                    <a:pt x="286370" y="298"/>
                    <a:pt x="286417" y="251"/>
                    <a:pt x="286417" y="191"/>
                  </a:cubicBezTo>
                  <a:cubicBezTo>
                    <a:pt x="286417" y="132"/>
                    <a:pt x="286370" y="84"/>
                    <a:pt x="286310" y="84"/>
                  </a:cubicBezTo>
                  <a:lnTo>
                    <a:pt x="143221" y="12"/>
                  </a:lnTo>
                  <a:lnTo>
                    <a:pt x="71664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5" name="Google Shape;645;p14"/>
            <p:cNvSpPr/>
            <p:nvPr/>
          </p:nvSpPr>
          <p:spPr>
            <a:xfrm>
              <a:off x="239300" y="3995275"/>
              <a:ext cx="7160450" cy="9250"/>
            </a:xfrm>
            <a:custGeom>
              <a:avLst/>
              <a:gdLst/>
              <a:ahLst/>
              <a:cxnLst/>
              <a:rect l="l" t="t" r="r" b="b"/>
              <a:pathLst>
                <a:path w="286418" h="370" extrusionOk="0">
                  <a:moveTo>
                    <a:pt x="71664" y="0"/>
                  </a:moveTo>
                  <a:lnTo>
                    <a:pt x="108" y="71"/>
                  </a:lnTo>
                  <a:cubicBezTo>
                    <a:pt x="48" y="71"/>
                    <a:pt x="1" y="119"/>
                    <a:pt x="1" y="191"/>
                  </a:cubicBezTo>
                  <a:cubicBezTo>
                    <a:pt x="1" y="250"/>
                    <a:pt x="48" y="298"/>
                    <a:pt x="108" y="298"/>
                  </a:cubicBezTo>
                  <a:lnTo>
                    <a:pt x="17979" y="322"/>
                  </a:lnTo>
                  <a:lnTo>
                    <a:pt x="35862" y="333"/>
                  </a:lnTo>
                  <a:lnTo>
                    <a:pt x="71641" y="369"/>
                  </a:lnTo>
                  <a:lnTo>
                    <a:pt x="143197" y="310"/>
                  </a:lnTo>
                  <a:lnTo>
                    <a:pt x="178975" y="274"/>
                  </a:lnTo>
                  <a:lnTo>
                    <a:pt x="214754" y="274"/>
                  </a:lnTo>
                  <a:lnTo>
                    <a:pt x="286310" y="298"/>
                  </a:lnTo>
                  <a:cubicBezTo>
                    <a:pt x="286370" y="298"/>
                    <a:pt x="286417" y="250"/>
                    <a:pt x="286417" y="191"/>
                  </a:cubicBezTo>
                  <a:cubicBezTo>
                    <a:pt x="286417" y="131"/>
                    <a:pt x="286370" y="83"/>
                    <a:pt x="286310" y="83"/>
                  </a:cubicBezTo>
                  <a:lnTo>
                    <a:pt x="143221" y="12"/>
                  </a:lnTo>
                  <a:lnTo>
                    <a:pt x="71664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6" name="Google Shape;646;p14"/>
            <p:cNvSpPr/>
            <p:nvPr/>
          </p:nvSpPr>
          <p:spPr>
            <a:xfrm>
              <a:off x="239300" y="4282500"/>
              <a:ext cx="7160450" cy="9250"/>
            </a:xfrm>
            <a:custGeom>
              <a:avLst/>
              <a:gdLst/>
              <a:ahLst/>
              <a:cxnLst/>
              <a:rect l="l" t="t" r="r" b="b"/>
              <a:pathLst>
                <a:path w="286418" h="370" extrusionOk="0">
                  <a:moveTo>
                    <a:pt x="71664" y="1"/>
                  </a:moveTo>
                  <a:lnTo>
                    <a:pt x="108" y="72"/>
                  </a:lnTo>
                  <a:cubicBezTo>
                    <a:pt x="48" y="72"/>
                    <a:pt x="1" y="120"/>
                    <a:pt x="1" y="167"/>
                  </a:cubicBezTo>
                  <a:cubicBezTo>
                    <a:pt x="1" y="239"/>
                    <a:pt x="48" y="274"/>
                    <a:pt x="108" y="274"/>
                  </a:cubicBezTo>
                  <a:lnTo>
                    <a:pt x="17979" y="322"/>
                  </a:lnTo>
                  <a:lnTo>
                    <a:pt x="35862" y="334"/>
                  </a:lnTo>
                  <a:lnTo>
                    <a:pt x="71641" y="370"/>
                  </a:lnTo>
                  <a:lnTo>
                    <a:pt x="143197" y="310"/>
                  </a:lnTo>
                  <a:lnTo>
                    <a:pt x="178975" y="274"/>
                  </a:lnTo>
                  <a:lnTo>
                    <a:pt x="214754" y="274"/>
                  </a:lnTo>
                  <a:lnTo>
                    <a:pt x="286310" y="298"/>
                  </a:lnTo>
                  <a:cubicBezTo>
                    <a:pt x="286370" y="298"/>
                    <a:pt x="286417" y="251"/>
                    <a:pt x="286417" y="191"/>
                  </a:cubicBezTo>
                  <a:cubicBezTo>
                    <a:pt x="286417" y="132"/>
                    <a:pt x="286370" y="84"/>
                    <a:pt x="286310" y="84"/>
                  </a:cubicBezTo>
                  <a:lnTo>
                    <a:pt x="143221" y="12"/>
                  </a:lnTo>
                  <a:lnTo>
                    <a:pt x="71664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7" name="Google Shape;647;p14"/>
            <p:cNvSpPr/>
            <p:nvPr/>
          </p:nvSpPr>
          <p:spPr>
            <a:xfrm>
              <a:off x="239300" y="4569750"/>
              <a:ext cx="7160450" cy="9250"/>
            </a:xfrm>
            <a:custGeom>
              <a:avLst/>
              <a:gdLst/>
              <a:ahLst/>
              <a:cxnLst/>
              <a:rect l="l" t="t" r="r" b="b"/>
              <a:pathLst>
                <a:path w="286418" h="370" extrusionOk="0">
                  <a:moveTo>
                    <a:pt x="71664" y="0"/>
                  </a:moveTo>
                  <a:lnTo>
                    <a:pt x="108" y="72"/>
                  </a:lnTo>
                  <a:cubicBezTo>
                    <a:pt x="48" y="72"/>
                    <a:pt x="1" y="119"/>
                    <a:pt x="1" y="179"/>
                  </a:cubicBezTo>
                  <a:cubicBezTo>
                    <a:pt x="1" y="238"/>
                    <a:pt x="48" y="274"/>
                    <a:pt x="108" y="274"/>
                  </a:cubicBezTo>
                  <a:lnTo>
                    <a:pt x="17979" y="322"/>
                  </a:lnTo>
                  <a:lnTo>
                    <a:pt x="35862" y="333"/>
                  </a:lnTo>
                  <a:lnTo>
                    <a:pt x="71641" y="369"/>
                  </a:lnTo>
                  <a:lnTo>
                    <a:pt x="143197" y="310"/>
                  </a:lnTo>
                  <a:lnTo>
                    <a:pt x="178975" y="274"/>
                  </a:lnTo>
                  <a:lnTo>
                    <a:pt x="214754" y="274"/>
                  </a:lnTo>
                  <a:lnTo>
                    <a:pt x="286310" y="298"/>
                  </a:lnTo>
                  <a:cubicBezTo>
                    <a:pt x="286370" y="298"/>
                    <a:pt x="286417" y="250"/>
                    <a:pt x="286417" y="191"/>
                  </a:cubicBezTo>
                  <a:cubicBezTo>
                    <a:pt x="286417" y="131"/>
                    <a:pt x="286370" y="83"/>
                    <a:pt x="286310" y="83"/>
                  </a:cubicBezTo>
                  <a:lnTo>
                    <a:pt x="143221" y="12"/>
                  </a:lnTo>
                  <a:lnTo>
                    <a:pt x="71664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8" name="Google Shape;648;p14"/>
            <p:cNvSpPr/>
            <p:nvPr/>
          </p:nvSpPr>
          <p:spPr>
            <a:xfrm>
              <a:off x="239300" y="4856975"/>
              <a:ext cx="7160450" cy="9250"/>
            </a:xfrm>
            <a:custGeom>
              <a:avLst/>
              <a:gdLst/>
              <a:ahLst/>
              <a:cxnLst/>
              <a:rect l="l" t="t" r="r" b="b"/>
              <a:pathLst>
                <a:path w="286418" h="370" extrusionOk="0">
                  <a:moveTo>
                    <a:pt x="71664" y="1"/>
                  </a:moveTo>
                  <a:lnTo>
                    <a:pt x="108" y="72"/>
                  </a:lnTo>
                  <a:cubicBezTo>
                    <a:pt x="48" y="72"/>
                    <a:pt x="1" y="108"/>
                    <a:pt x="1" y="179"/>
                  </a:cubicBezTo>
                  <a:cubicBezTo>
                    <a:pt x="1" y="239"/>
                    <a:pt x="48" y="274"/>
                    <a:pt x="108" y="274"/>
                  </a:cubicBezTo>
                  <a:lnTo>
                    <a:pt x="17979" y="322"/>
                  </a:lnTo>
                  <a:lnTo>
                    <a:pt x="35862" y="334"/>
                  </a:lnTo>
                  <a:lnTo>
                    <a:pt x="71641" y="370"/>
                  </a:lnTo>
                  <a:lnTo>
                    <a:pt x="143197" y="310"/>
                  </a:lnTo>
                  <a:lnTo>
                    <a:pt x="178975" y="274"/>
                  </a:lnTo>
                  <a:lnTo>
                    <a:pt x="214754" y="274"/>
                  </a:lnTo>
                  <a:lnTo>
                    <a:pt x="286310" y="298"/>
                  </a:lnTo>
                  <a:cubicBezTo>
                    <a:pt x="286370" y="298"/>
                    <a:pt x="286417" y="251"/>
                    <a:pt x="286417" y="191"/>
                  </a:cubicBezTo>
                  <a:cubicBezTo>
                    <a:pt x="286417" y="132"/>
                    <a:pt x="286370" y="84"/>
                    <a:pt x="286310" y="84"/>
                  </a:cubicBezTo>
                  <a:lnTo>
                    <a:pt x="143221" y="12"/>
                  </a:lnTo>
                  <a:lnTo>
                    <a:pt x="71664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9" name="Google Shape;649;p14"/>
            <p:cNvSpPr/>
            <p:nvPr/>
          </p:nvSpPr>
          <p:spPr>
            <a:xfrm>
              <a:off x="6335900" y="3424075"/>
              <a:ext cx="6875" cy="1453475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43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24" y="7334"/>
                  </a:lnTo>
                  <a:lnTo>
                    <a:pt x="0" y="14585"/>
                  </a:lnTo>
                  <a:lnTo>
                    <a:pt x="48" y="29075"/>
                  </a:lnTo>
                  <a:lnTo>
                    <a:pt x="84" y="36326"/>
                  </a:lnTo>
                  <a:lnTo>
                    <a:pt x="84" y="43577"/>
                  </a:lnTo>
                  <a:lnTo>
                    <a:pt x="84" y="58067"/>
                  </a:lnTo>
                  <a:cubicBezTo>
                    <a:pt x="84" y="58114"/>
                    <a:pt x="108" y="58138"/>
                    <a:pt x="155" y="58138"/>
                  </a:cubicBezTo>
                  <a:cubicBezTo>
                    <a:pt x="203" y="58138"/>
                    <a:pt x="227" y="58114"/>
                    <a:pt x="227" y="58067"/>
                  </a:cubicBezTo>
                  <a:lnTo>
                    <a:pt x="274" y="29075"/>
                  </a:lnTo>
                  <a:lnTo>
                    <a:pt x="274" y="14585"/>
                  </a:lnTo>
                  <a:lnTo>
                    <a:pt x="215" y="83"/>
                  </a:lnTo>
                  <a:cubicBezTo>
                    <a:pt x="215" y="60"/>
                    <a:pt x="179" y="12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0" name="Google Shape;650;p14"/>
            <p:cNvSpPr/>
            <p:nvPr/>
          </p:nvSpPr>
          <p:spPr>
            <a:xfrm>
              <a:off x="6056100" y="3424075"/>
              <a:ext cx="6875" cy="1453475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43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24" y="7334"/>
                  </a:lnTo>
                  <a:lnTo>
                    <a:pt x="1" y="14585"/>
                  </a:lnTo>
                  <a:lnTo>
                    <a:pt x="48" y="29075"/>
                  </a:lnTo>
                  <a:lnTo>
                    <a:pt x="84" y="36326"/>
                  </a:lnTo>
                  <a:lnTo>
                    <a:pt x="84" y="43577"/>
                  </a:lnTo>
                  <a:lnTo>
                    <a:pt x="84" y="58067"/>
                  </a:lnTo>
                  <a:cubicBezTo>
                    <a:pt x="84" y="58114"/>
                    <a:pt x="108" y="58138"/>
                    <a:pt x="155" y="58138"/>
                  </a:cubicBezTo>
                  <a:cubicBezTo>
                    <a:pt x="203" y="58138"/>
                    <a:pt x="227" y="58114"/>
                    <a:pt x="227" y="58067"/>
                  </a:cubicBezTo>
                  <a:lnTo>
                    <a:pt x="274" y="29075"/>
                  </a:lnTo>
                  <a:lnTo>
                    <a:pt x="274" y="14585"/>
                  </a:lnTo>
                  <a:lnTo>
                    <a:pt x="215" y="83"/>
                  </a:lnTo>
                  <a:cubicBezTo>
                    <a:pt x="215" y="60"/>
                    <a:pt x="179" y="12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1" name="Google Shape;651;p14"/>
            <p:cNvSpPr/>
            <p:nvPr/>
          </p:nvSpPr>
          <p:spPr>
            <a:xfrm>
              <a:off x="5776300" y="3424350"/>
              <a:ext cx="7175" cy="1453775"/>
            </a:xfrm>
            <a:custGeom>
              <a:avLst/>
              <a:gdLst/>
              <a:ahLst/>
              <a:cxnLst/>
              <a:rect l="l" t="t" r="r" b="b"/>
              <a:pathLst>
                <a:path w="287" h="58151" extrusionOk="0">
                  <a:moveTo>
                    <a:pt x="144" y="1"/>
                  </a:moveTo>
                  <a:cubicBezTo>
                    <a:pt x="96" y="1"/>
                    <a:pt x="60" y="37"/>
                    <a:pt x="60" y="72"/>
                  </a:cubicBezTo>
                  <a:lnTo>
                    <a:pt x="36" y="3704"/>
                  </a:lnTo>
                  <a:lnTo>
                    <a:pt x="25" y="7335"/>
                  </a:lnTo>
                  <a:lnTo>
                    <a:pt x="1" y="14586"/>
                  </a:lnTo>
                  <a:lnTo>
                    <a:pt x="48" y="29088"/>
                  </a:lnTo>
                  <a:lnTo>
                    <a:pt x="84" y="36327"/>
                  </a:lnTo>
                  <a:lnTo>
                    <a:pt x="84" y="43578"/>
                  </a:lnTo>
                  <a:lnTo>
                    <a:pt x="84" y="58079"/>
                  </a:lnTo>
                  <a:cubicBezTo>
                    <a:pt x="84" y="58115"/>
                    <a:pt x="108" y="58151"/>
                    <a:pt x="155" y="58151"/>
                  </a:cubicBezTo>
                  <a:cubicBezTo>
                    <a:pt x="203" y="58151"/>
                    <a:pt x="227" y="58115"/>
                    <a:pt x="227" y="58079"/>
                  </a:cubicBezTo>
                  <a:lnTo>
                    <a:pt x="286" y="29064"/>
                  </a:lnTo>
                  <a:lnTo>
                    <a:pt x="286" y="14574"/>
                  </a:lnTo>
                  <a:lnTo>
                    <a:pt x="227" y="72"/>
                  </a:lnTo>
                  <a:cubicBezTo>
                    <a:pt x="215" y="49"/>
                    <a:pt x="179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2" name="Google Shape;652;p14"/>
            <p:cNvSpPr/>
            <p:nvPr/>
          </p:nvSpPr>
          <p:spPr>
            <a:xfrm>
              <a:off x="5497100" y="3424075"/>
              <a:ext cx="6575" cy="1453475"/>
            </a:xfrm>
            <a:custGeom>
              <a:avLst/>
              <a:gdLst/>
              <a:ahLst/>
              <a:cxnLst/>
              <a:rect l="l" t="t" r="r" b="b"/>
              <a:pathLst>
                <a:path w="263" h="58139" extrusionOk="0">
                  <a:moveTo>
                    <a:pt x="132" y="0"/>
                  </a:moveTo>
                  <a:cubicBezTo>
                    <a:pt x="84" y="0"/>
                    <a:pt x="60" y="24"/>
                    <a:pt x="60" y="71"/>
                  </a:cubicBezTo>
                  <a:lnTo>
                    <a:pt x="24" y="3703"/>
                  </a:lnTo>
                  <a:lnTo>
                    <a:pt x="13" y="7334"/>
                  </a:lnTo>
                  <a:lnTo>
                    <a:pt x="1" y="14585"/>
                  </a:lnTo>
                  <a:lnTo>
                    <a:pt x="36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96" y="58138"/>
                    <a:pt x="144" y="58138"/>
                  </a:cubicBezTo>
                  <a:cubicBezTo>
                    <a:pt x="191" y="58138"/>
                    <a:pt x="215" y="58114"/>
                    <a:pt x="215" y="58067"/>
                  </a:cubicBezTo>
                  <a:lnTo>
                    <a:pt x="263" y="29075"/>
                  </a:lnTo>
                  <a:lnTo>
                    <a:pt x="263" y="14585"/>
                  </a:lnTo>
                  <a:lnTo>
                    <a:pt x="203" y="83"/>
                  </a:lnTo>
                  <a:cubicBezTo>
                    <a:pt x="203" y="60"/>
                    <a:pt x="155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3" name="Google Shape;653;p14"/>
            <p:cNvSpPr/>
            <p:nvPr/>
          </p:nvSpPr>
          <p:spPr>
            <a:xfrm>
              <a:off x="5217300" y="3424075"/>
              <a:ext cx="6575" cy="1453475"/>
            </a:xfrm>
            <a:custGeom>
              <a:avLst/>
              <a:gdLst/>
              <a:ahLst/>
              <a:cxnLst/>
              <a:rect l="l" t="t" r="r" b="b"/>
              <a:pathLst>
                <a:path w="263" h="58139" extrusionOk="0">
                  <a:moveTo>
                    <a:pt x="132" y="0"/>
                  </a:moveTo>
                  <a:cubicBezTo>
                    <a:pt x="84" y="0"/>
                    <a:pt x="60" y="24"/>
                    <a:pt x="60" y="71"/>
                  </a:cubicBezTo>
                  <a:lnTo>
                    <a:pt x="25" y="3703"/>
                  </a:lnTo>
                  <a:lnTo>
                    <a:pt x="13" y="7334"/>
                  </a:lnTo>
                  <a:lnTo>
                    <a:pt x="1" y="14585"/>
                  </a:lnTo>
                  <a:lnTo>
                    <a:pt x="36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96" y="58138"/>
                    <a:pt x="144" y="58138"/>
                  </a:cubicBezTo>
                  <a:cubicBezTo>
                    <a:pt x="191" y="58138"/>
                    <a:pt x="215" y="58114"/>
                    <a:pt x="215" y="58067"/>
                  </a:cubicBezTo>
                  <a:lnTo>
                    <a:pt x="263" y="29075"/>
                  </a:lnTo>
                  <a:lnTo>
                    <a:pt x="263" y="14585"/>
                  </a:lnTo>
                  <a:lnTo>
                    <a:pt x="203" y="83"/>
                  </a:lnTo>
                  <a:cubicBezTo>
                    <a:pt x="203" y="60"/>
                    <a:pt x="179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4" name="Google Shape;654;p14"/>
            <p:cNvSpPr/>
            <p:nvPr/>
          </p:nvSpPr>
          <p:spPr>
            <a:xfrm>
              <a:off x="4937500" y="3424075"/>
              <a:ext cx="6575" cy="1453475"/>
            </a:xfrm>
            <a:custGeom>
              <a:avLst/>
              <a:gdLst/>
              <a:ahLst/>
              <a:cxnLst/>
              <a:rect l="l" t="t" r="r" b="b"/>
              <a:pathLst>
                <a:path w="263" h="58139" extrusionOk="0">
                  <a:moveTo>
                    <a:pt x="132" y="0"/>
                  </a:moveTo>
                  <a:cubicBezTo>
                    <a:pt x="84" y="0"/>
                    <a:pt x="60" y="24"/>
                    <a:pt x="60" y="71"/>
                  </a:cubicBezTo>
                  <a:lnTo>
                    <a:pt x="25" y="3703"/>
                  </a:lnTo>
                  <a:lnTo>
                    <a:pt x="13" y="7334"/>
                  </a:lnTo>
                  <a:lnTo>
                    <a:pt x="1" y="14585"/>
                  </a:lnTo>
                  <a:lnTo>
                    <a:pt x="37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96" y="58138"/>
                    <a:pt x="144" y="58138"/>
                  </a:cubicBezTo>
                  <a:cubicBezTo>
                    <a:pt x="191" y="58138"/>
                    <a:pt x="215" y="58114"/>
                    <a:pt x="215" y="58067"/>
                  </a:cubicBezTo>
                  <a:lnTo>
                    <a:pt x="263" y="29075"/>
                  </a:lnTo>
                  <a:lnTo>
                    <a:pt x="263" y="14585"/>
                  </a:lnTo>
                  <a:lnTo>
                    <a:pt x="203" y="83"/>
                  </a:lnTo>
                  <a:cubicBezTo>
                    <a:pt x="203" y="60"/>
                    <a:pt x="179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5" name="Google Shape;655;p14"/>
            <p:cNvSpPr/>
            <p:nvPr/>
          </p:nvSpPr>
          <p:spPr>
            <a:xfrm>
              <a:off x="4657725" y="3424075"/>
              <a:ext cx="6550" cy="1453475"/>
            </a:xfrm>
            <a:custGeom>
              <a:avLst/>
              <a:gdLst/>
              <a:ahLst/>
              <a:cxnLst/>
              <a:rect l="l" t="t" r="r" b="b"/>
              <a:pathLst>
                <a:path w="262" h="58139" extrusionOk="0">
                  <a:moveTo>
                    <a:pt x="131" y="0"/>
                  </a:moveTo>
                  <a:cubicBezTo>
                    <a:pt x="83" y="0"/>
                    <a:pt x="60" y="24"/>
                    <a:pt x="60" y="71"/>
                  </a:cubicBezTo>
                  <a:lnTo>
                    <a:pt x="24" y="3703"/>
                  </a:lnTo>
                  <a:lnTo>
                    <a:pt x="12" y="7334"/>
                  </a:lnTo>
                  <a:lnTo>
                    <a:pt x="0" y="14585"/>
                  </a:lnTo>
                  <a:lnTo>
                    <a:pt x="36" y="29075"/>
                  </a:lnTo>
                  <a:lnTo>
                    <a:pt x="71" y="36326"/>
                  </a:lnTo>
                  <a:lnTo>
                    <a:pt x="71" y="43577"/>
                  </a:lnTo>
                  <a:lnTo>
                    <a:pt x="71" y="58067"/>
                  </a:lnTo>
                  <a:cubicBezTo>
                    <a:pt x="71" y="58114"/>
                    <a:pt x="95" y="58138"/>
                    <a:pt x="143" y="58138"/>
                  </a:cubicBezTo>
                  <a:cubicBezTo>
                    <a:pt x="191" y="58138"/>
                    <a:pt x="214" y="58114"/>
                    <a:pt x="214" y="58067"/>
                  </a:cubicBezTo>
                  <a:lnTo>
                    <a:pt x="262" y="29075"/>
                  </a:lnTo>
                  <a:lnTo>
                    <a:pt x="262" y="14585"/>
                  </a:lnTo>
                  <a:lnTo>
                    <a:pt x="202" y="83"/>
                  </a:lnTo>
                  <a:cubicBezTo>
                    <a:pt x="202" y="60"/>
                    <a:pt x="179" y="12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6" name="Google Shape;656;p14"/>
            <p:cNvSpPr/>
            <p:nvPr/>
          </p:nvSpPr>
          <p:spPr>
            <a:xfrm>
              <a:off x="7170525" y="3424075"/>
              <a:ext cx="6875" cy="1453475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32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12" y="7334"/>
                  </a:lnTo>
                  <a:lnTo>
                    <a:pt x="1" y="14585"/>
                  </a:lnTo>
                  <a:lnTo>
                    <a:pt x="48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108" y="58138"/>
                    <a:pt x="155" y="58138"/>
                  </a:cubicBezTo>
                  <a:cubicBezTo>
                    <a:pt x="191" y="58138"/>
                    <a:pt x="227" y="58114"/>
                    <a:pt x="227" y="58067"/>
                  </a:cubicBezTo>
                  <a:lnTo>
                    <a:pt x="274" y="29075"/>
                  </a:lnTo>
                  <a:lnTo>
                    <a:pt x="274" y="14585"/>
                  </a:lnTo>
                  <a:lnTo>
                    <a:pt x="215" y="83"/>
                  </a:lnTo>
                  <a:cubicBezTo>
                    <a:pt x="215" y="60"/>
                    <a:pt x="179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7" name="Google Shape;657;p14"/>
            <p:cNvSpPr/>
            <p:nvPr/>
          </p:nvSpPr>
          <p:spPr>
            <a:xfrm>
              <a:off x="6891025" y="3424075"/>
              <a:ext cx="6875" cy="1453475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43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24" y="7334"/>
                  </a:lnTo>
                  <a:lnTo>
                    <a:pt x="1" y="14585"/>
                  </a:lnTo>
                  <a:lnTo>
                    <a:pt x="48" y="29075"/>
                  </a:lnTo>
                  <a:lnTo>
                    <a:pt x="84" y="36326"/>
                  </a:lnTo>
                  <a:lnTo>
                    <a:pt x="84" y="43577"/>
                  </a:lnTo>
                  <a:lnTo>
                    <a:pt x="84" y="58067"/>
                  </a:lnTo>
                  <a:cubicBezTo>
                    <a:pt x="84" y="58114"/>
                    <a:pt x="108" y="58138"/>
                    <a:pt x="155" y="58138"/>
                  </a:cubicBezTo>
                  <a:cubicBezTo>
                    <a:pt x="203" y="58138"/>
                    <a:pt x="227" y="58114"/>
                    <a:pt x="227" y="58067"/>
                  </a:cubicBezTo>
                  <a:lnTo>
                    <a:pt x="274" y="29075"/>
                  </a:lnTo>
                  <a:lnTo>
                    <a:pt x="274" y="14585"/>
                  </a:lnTo>
                  <a:lnTo>
                    <a:pt x="215" y="83"/>
                  </a:lnTo>
                  <a:cubicBezTo>
                    <a:pt x="215" y="60"/>
                    <a:pt x="167" y="12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8" name="Google Shape;658;p14"/>
            <p:cNvSpPr/>
            <p:nvPr/>
          </p:nvSpPr>
          <p:spPr>
            <a:xfrm>
              <a:off x="6611225" y="3424075"/>
              <a:ext cx="6875" cy="1453475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44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25" y="7334"/>
                  </a:lnTo>
                  <a:lnTo>
                    <a:pt x="1" y="14585"/>
                  </a:lnTo>
                  <a:lnTo>
                    <a:pt x="48" y="29075"/>
                  </a:lnTo>
                  <a:lnTo>
                    <a:pt x="84" y="36326"/>
                  </a:lnTo>
                  <a:lnTo>
                    <a:pt x="84" y="43577"/>
                  </a:lnTo>
                  <a:lnTo>
                    <a:pt x="84" y="58067"/>
                  </a:lnTo>
                  <a:cubicBezTo>
                    <a:pt x="84" y="58114"/>
                    <a:pt x="108" y="58138"/>
                    <a:pt x="156" y="58138"/>
                  </a:cubicBezTo>
                  <a:cubicBezTo>
                    <a:pt x="203" y="58138"/>
                    <a:pt x="227" y="58114"/>
                    <a:pt x="227" y="58067"/>
                  </a:cubicBezTo>
                  <a:lnTo>
                    <a:pt x="275" y="29075"/>
                  </a:lnTo>
                  <a:lnTo>
                    <a:pt x="275" y="14585"/>
                  </a:lnTo>
                  <a:lnTo>
                    <a:pt x="215" y="83"/>
                  </a:lnTo>
                  <a:cubicBezTo>
                    <a:pt x="215" y="60"/>
                    <a:pt x="179" y="12"/>
                    <a:pt x="14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9" name="Google Shape;659;p14"/>
            <p:cNvSpPr/>
            <p:nvPr/>
          </p:nvSpPr>
          <p:spPr>
            <a:xfrm>
              <a:off x="4378225" y="3424075"/>
              <a:ext cx="6550" cy="1453475"/>
            </a:xfrm>
            <a:custGeom>
              <a:avLst/>
              <a:gdLst/>
              <a:ahLst/>
              <a:cxnLst/>
              <a:rect l="l" t="t" r="r" b="b"/>
              <a:pathLst>
                <a:path w="262" h="58139" extrusionOk="0">
                  <a:moveTo>
                    <a:pt x="131" y="0"/>
                  </a:moveTo>
                  <a:cubicBezTo>
                    <a:pt x="83" y="0"/>
                    <a:pt x="60" y="24"/>
                    <a:pt x="60" y="71"/>
                  </a:cubicBezTo>
                  <a:lnTo>
                    <a:pt x="24" y="3703"/>
                  </a:lnTo>
                  <a:lnTo>
                    <a:pt x="12" y="7334"/>
                  </a:lnTo>
                  <a:lnTo>
                    <a:pt x="0" y="14585"/>
                  </a:lnTo>
                  <a:lnTo>
                    <a:pt x="48" y="29075"/>
                  </a:lnTo>
                  <a:lnTo>
                    <a:pt x="71" y="36326"/>
                  </a:lnTo>
                  <a:lnTo>
                    <a:pt x="71" y="43577"/>
                  </a:lnTo>
                  <a:lnTo>
                    <a:pt x="71" y="58067"/>
                  </a:lnTo>
                  <a:cubicBezTo>
                    <a:pt x="71" y="58114"/>
                    <a:pt x="107" y="58138"/>
                    <a:pt x="143" y="58138"/>
                  </a:cubicBezTo>
                  <a:cubicBezTo>
                    <a:pt x="191" y="58138"/>
                    <a:pt x="226" y="58114"/>
                    <a:pt x="226" y="58067"/>
                  </a:cubicBezTo>
                  <a:lnTo>
                    <a:pt x="262" y="29075"/>
                  </a:lnTo>
                  <a:lnTo>
                    <a:pt x="262" y="14585"/>
                  </a:lnTo>
                  <a:lnTo>
                    <a:pt x="202" y="83"/>
                  </a:lnTo>
                  <a:cubicBezTo>
                    <a:pt x="202" y="60"/>
                    <a:pt x="167" y="12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0" name="Google Shape;660;p14"/>
            <p:cNvSpPr/>
            <p:nvPr/>
          </p:nvSpPr>
          <p:spPr>
            <a:xfrm>
              <a:off x="4098425" y="3424075"/>
              <a:ext cx="6575" cy="1453475"/>
            </a:xfrm>
            <a:custGeom>
              <a:avLst/>
              <a:gdLst/>
              <a:ahLst/>
              <a:cxnLst/>
              <a:rect l="l" t="t" r="r" b="b"/>
              <a:pathLst>
                <a:path w="263" h="58139" extrusionOk="0">
                  <a:moveTo>
                    <a:pt x="131" y="0"/>
                  </a:moveTo>
                  <a:cubicBezTo>
                    <a:pt x="84" y="0"/>
                    <a:pt x="60" y="24"/>
                    <a:pt x="60" y="71"/>
                  </a:cubicBezTo>
                  <a:lnTo>
                    <a:pt x="24" y="3703"/>
                  </a:lnTo>
                  <a:lnTo>
                    <a:pt x="12" y="7334"/>
                  </a:lnTo>
                  <a:lnTo>
                    <a:pt x="0" y="14585"/>
                  </a:lnTo>
                  <a:lnTo>
                    <a:pt x="48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107" y="58138"/>
                    <a:pt x="143" y="58138"/>
                  </a:cubicBezTo>
                  <a:cubicBezTo>
                    <a:pt x="191" y="58138"/>
                    <a:pt x="226" y="58114"/>
                    <a:pt x="226" y="58067"/>
                  </a:cubicBezTo>
                  <a:lnTo>
                    <a:pt x="262" y="29075"/>
                  </a:lnTo>
                  <a:lnTo>
                    <a:pt x="262" y="14585"/>
                  </a:lnTo>
                  <a:lnTo>
                    <a:pt x="203" y="83"/>
                  </a:lnTo>
                  <a:cubicBezTo>
                    <a:pt x="203" y="60"/>
                    <a:pt x="179" y="12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1" name="Google Shape;661;p14"/>
            <p:cNvSpPr/>
            <p:nvPr/>
          </p:nvSpPr>
          <p:spPr>
            <a:xfrm>
              <a:off x="3818625" y="3424075"/>
              <a:ext cx="6575" cy="1453475"/>
            </a:xfrm>
            <a:custGeom>
              <a:avLst/>
              <a:gdLst/>
              <a:ahLst/>
              <a:cxnLst/>
              <a:rect l="l" t="t" r="r" b="b"/>
              <a:pathLst>
                <a:path w="263" h="58139" extrusionOk="0">
                  <a:moveTo>
                    <a:pt x="131" y="0"/>
                  </a:moveTo>
                  <a:cubicBezTo>
                    <a:pt x="84" y="0"/>
                    <a:pt x="60" y="24"/>
                    <a:pt x="60" y="71"/>
                  </a:cubicBezTo>
                  <a:lnTo>
                    <a:pt x="24" y="3703"/>
                  </a:lnTo>
                  <a:lnTo>
                    <a:pt x="12" y="7334"/>
                  </a:lnTo>
                  <a:lnTo>
                    <a:pt x="0" y="14585"/>
                  </a:lnTo>
                  <a:lnTo>
                    <a:pt x="48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107" y="58138"/>
                    <a:pt x="143" y="58138"/>
                  </a:cubicBezTo>
                  <a:cubicBezTo>
                    <a:pt x="191" y="58138"/>
                    <a:pt x="227" y="58114"/>
                    <a:pt x="227" y="58067"/>
                  </a:cubicBezTo>
                  <a:lnTo>
                    <a:pt x="262" y="29075"/>
                  </a:lnTo>
                  <a:lnTo>
                    <a:pt x="262" y="14585"/>
                  </a:lnTo>
                  <a:lnTo>
                    <a:pt x="203" y="83"/>
                  </a:lnTo>
                  <a:cubicBezTo>
                    <a:pt x="203" y="60"/>
                    <a:pt x="179" y="12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2" name="Google Shape;662;p14"/>
            <p:cNvSpPr/>
            <p:nvPr/>
          </p:nvSpPr>
          <p:spPr>
            <a:xfrm>
              <a:off x="3538825" y="3424075"/>
              <a:ext cx="6575" cy="1453475"/>
            </a:xfrm>
            <a:custGeom>
              <a:avLst/>
              <a:gdLst/>
              <a:ahLst/>
              <a:cxnLst/>
              <a:rect l="l" t="t" r="r" b="b"/>
              <a:pathLst>
                <a:path w="263" h="58139" extrusionOk="0">
                  <a:moveTo>
                    <a:pt x="131" y="0"/>
                  </a:moveTo>
                  <a:cubicBezTo>
                    <a:pt x="84" y="0"/>
                    <a:pt x="60" y="24"/>
                    <a:pt x="60" y="71"/>
                  </a:cubicBezTo>
                  <a:lnTo>
                    <a:pt x="24" y="3703"/>
                  </a:lnTo>
                  <a:lnTo>
                    <a:pt x="12" y="7334"/>
                  </a:lnTo>
                  <a:lnTo>
                    <a:pt x="0" y="14585"/>
                  </a:lnTo>
                  <a:lnTo>
                    <a:pt x="48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108" y="58138"/>
                    <a:pt x="143" y="58138"/>
                  </a:cubicBezTo>
                  <a:cubicBezTo>
                    <a:pt x="191" y="58138"/>
                    <a:pt x="227" y="58114"/>
                    <a:pt x="227" y="58067"/>
                  </a:cubicBezTo>
                  <a:lnTo>
                    <a:pt x="262" y="29075"/>
                  </a:lnTo>
                  <a:lnTo>
                    <a:pt x="262" y="14585"/>
                  </a:lnTo>
                  <a:lnTo>
                    <a:pt x="203" y="83"/>
                  </a:lnTo>
                  <a:cubicBezTo>
                    <a:pt x="203" y="60"/>
                    <a:pt x="179" y="12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3" name="Google Shape;663;p14"/>
            <p:cNvSpPr/>
            <p:nvPr/>
          </p:nvSpPr>
          <p:spPr>
            <a:xfrm>
              <a:off x="3259325" y="3424075"/>
              <a:ext cx="6875" cy="1453475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31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12" y="7334"/>
                  </a:lnTo>
                  <a:lnTo>
                    <a:pt x="0" y="14585"/>
                  </a:lnTo>
                  <a:lnTo>
                    <a:pt x="48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108" y="58138"/>
                    <a:pt x="155" y="58138"/>
                  </a:cubicBezTo>
                  <a:cubicBezTo>
                    <a:pt x="191" y="58138"/>
                    <a:pt x="227" y="58114"/>
                    <a:pt x="227" y="58067"/>
                  </a:cubicBezTo>
                  <a:lnTo>
                    <a:pt x="274" y="29075"/>
                  </a:lnTo>
                  <a:lnTo>
                    <a:pt x="274" y="14585"/>
                  </a:lnTo>
                  <a:lnTo>
                    <a:pt x="215" y="83"/>
                  </a:lnTo>
                  <a:cubicBezTo>
                    <a:pt x="215" y="60"/>
                    <a:pt x="167" y="12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4" name="Google Shape;664;p14"/>
            <p:cNvSpPr/>
            <p:nvPr/>
          </p:nvSpPr>
          <p:spPr>
            <a:xfrm>
              <a:off x="2979525" y="3424075"/>
              <a:ext cx="6875" cy="1453475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32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12" y="7334"/>
                  </a:lnTo>
                  <a:lnTo>
                    <a:pt x="1" y="14585"/>
                  </a:lnTo>
                  <a:lnTo>
                    <a:pt x="48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108" y="58138"/>
                    <a:pt x="155" y="58138"/>
                  </a:cubicBezTo>
                  <a:cubicBezTo>
                    <a:pt x="191" y="58138"/>
                    <a:pt x="227" y="58114"/>
                    <a:pt x="227" y="58067"/>
                  </a:cubicBezTo>
                  <a:lnTo>
                    <a:pt x="274" y="29075"/>
                  </a:lnTo>
                  <a:lnTo>
                    <a:pt x="274" y="14585"/>
                  </a:lnTo>
                  <a:lnTo>
                    <a:pt x="215" y="83"/>
                  </a:lnTo>
                  <a:cubicBezTo>
                    <a:pt x="215" y="60"/>
                    <a:pt x="179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5" name="Google Shape;665;p14"/>
            <p:cNvSpPr/>
            <p:nvPr/>
          </p:nvSpPr>
          <p:spPr>
            <a:xfrm>
              <a:off x="2699425" y="3424350"/>
              <a:ext cx="7175" cy="1453775"/>
            </a:xfrm>
            <a:custGeom>
              <a:avLst/>
              <a:gdLst/>
              <a:ahLst/>
              <a:cxnLst/>
              <a:rect l="l" t="t" r="r" b="b"/>
              <a:pathLst>
                <a:path w="287" h="58151" extrusionOk="0">
                  <a:moveTo>
                    <a:pt x="132" y="1"/>
                  </a:moveTo>
                  <a:cubicBezTo>
                    <a:pt x="84" y="1"/>
                    <a:pt x="60" y="37"/>
                    <a:pt x="60" y="72"/>
                  </a:cubicBezTo>
                  <a:lnTo>
                    <a:pt x="25" y="3704"/>
                  </a:lnTo>
                  <a:lnTo>
                    <a:pt x="13" y="7335"/>
                  </a:lnTo>
                  <a:lnTo>
                    <a:pt x="1" y="14586"/>
                  </a:lnTo>
                  <a:lnTo>
                    <a:pt x="48" y="29088"/>
                  </a:lnTo>
                  <a:lnTo>
                    <a:pt x="72" y="36327"/>
                  </a:lnTo>
                  <a:lnTo>
                    <a:pt x="72" y="43578"/>
                  </a:lnTo>
                  <a:lnTo>
                    <a:pt x="72" y="58079"/>
                  </a:lnTo>
                  <a:cubicBezTo>
                    <a:pt x="72" y="58115"/>
                    <a:pt x="108" y="58151"/>
                    <a:pt x="144" y="58151"/>
                  </a:cubicBezTo>
                  <a:cubicBezTo>
                    <a:pt x="191" y="58151"/>
                    <a:pt x="227" y="58115"/>
                    <a:pt x="227" y="58079"/>
                  </a:cubicBezTo>
                  <a:lnTo>
                    <a:pt x="287" y="29064"/>
                  </a:lnTo>
                  <a:lnTo>
                    <a:pt x="287" y="14574"/>
                  </a:lnTo>
                  <a:lnTo>
                    <a:pt x="227" y="72"/>
                  </a:lnTo>
                  <a:cubicBezTo>
                    <a:pt x="227" y="49"/>
                    <a:pt x="19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6" name="Google Shape;666;p14"/>
            <p:cNvSpPr/>
            <p:nvPr/>
          </p:nvSpPr>
          <p:spPr>
            <a:xfrm>
              <a:off x="2419925" y="3424075"/>
              <a:ext cx="6575" cy="1453475"/>
            </a:xfrm>
            <a:custGeom>
              <a:avLst/>
              <a:gdLst/>
              <a:ahLst/>
              <a:cxnLst/>
              <a:rect l="l" t="t" r="r" b="b"/>
              <a:pathLst>
                <a:path w="263" h="58139" extrusionOk="0">
                  <a:moveTo>
                    <a:pt x="132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7" y="3703"/>
                  </a:lnTo>
                  <a:lnTo>
                    <a:pt x="13" y="7334"/>
                  </a:lnTo>
                  <a:lnTo>
                    <a:pt x="1" y="14585"/>
                  </a:lnTo>
                  <a:lnTo>
                    <a:pt x="48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108" y="58138"/>
                    <a:pt x="156" y="58138"/>
                  </a:cubicBezTo>
                  <a:cubicBezTo>
                    <a:pt x="191" y="58138"/>
                    <a:pt x="227" y="58114"/>
                    <a:pt x="227" y="58067"/>
                  </a:cubicBezTo>
                  <a:lnTo>
                    <a:pt x="263" y="29075"/>
                  </a:lnTo>
                  <a:lnTo>
                    <a:pt x="263" y="14585"/>
                  </a:lnTo>
                  <a:lnTo>
                    <a:pt x="203" y="83"/>
                  </a:lnTo>
                  <a:cubicBezTo>
                    <a:pt x="203" y="60"/>
                    <a:pt x="179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7" name="Google Shape;667;p14"/>
            <p:cNvSpPr/>
            <p:nvPr/>
          </p:nvSpPr>
          <p:spPr>
            <a:xfrm>
              <a:off x="2140425" y="3424075"/>
              <a:ext cx="6875" cy="1453475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44" y="0"/>
                  </a:moveTo>
                  <a:cubicBezTo>
                    <a:pt x="96" y="0"/>
                    <a:pt x="60" y="24"/>
                    <a:pt x="60" y="71"/>
                  </a:cubicBezTo>
                  <a:lnTo>
                    <a:pt x="37" y="3703"/>
                  </a:lnTo>
                  <a:lnTo>
                    <a:pt x="25" y="7334"/>
                  </a:lnTo>
                  <a:lnTo>
                    <a:pt x="1" y="14585"/>
                  </a:lnTo>
                  <a:lnTo>
                    <a:pt x="48" y="29075"/>
                  </a:lnTo>
                  <a:lnTo>
                    <a:pt x="84" y="36326"/>
                  </a:lnTo>
                  <a:lnTo>
                    <a:pt x="84" y="43577"/>
                  </a:lnTo>
                  <a:lnTo>
                    <a:pt x="84" y="58067"/>
                  </a:lnTo>
                  <a:cubicBezTo>
                    <a:pt x="84" y="58114"/>
                    <a:pt x="108" y="58138"/>
                    <a:pt x="156" y="58138"/>
                  </a:cubicBezTo>
                  <a:cubicBezTo>
                    <a:pt x="203" y="58138"/>
                    <a:pt x="227" y="58114"/>
                    <a:pt x="227" y="58067"/>
                  </a:cubicBezTo>
                  <a:lnTo>
                    <a:pt x="275" y="29075"/>
                  </a:lnTo>
                  <a:lnTo>
                    <a:pt x="275" y="14585"/>
                  </a:lnTo>
                  <a:lnTo>
                    <a:pt x="215" y="83"/>
                  </a:lnTo>
                  <a:cubicBezTo>
                    <a:pt x="215" y="60"/>
                    <a:pt x="168" y="12"/>
                    <a:pt x="14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8" name="Google Shape;668;p14"/>
            <p:cNvSpPr/>
            <p:nvPr/>
          </p:nvSpPr>
          <p:spPr>
            <a:xfrm>
              <a:off x="1860625" y="3424075"/>
              <a:ext cx="6875" cy="1453475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44" y="0"/>
                  </a:moveTo>
                  <a:cubicBezTo>
                    <a:pt x="96" y="0"/>
                    <a:pt x="61" y="24"/>
                    <a:pt x="61" y="71"/>
                  </a:cubicBezTo>
                  <a:lnTo>
                    <a:pt x="37" y="3703"/>
                  </a:lnTo>
                  <a:lnTo>
                    <a:pt x="25" y="7334"/>
                  </a:lnTo>
                  <a:lnTo>
                    <a:pt x="1" y="14585"/>
                  </a:lnTo>
                  <a:lnTo>
                    <a:pt x="49" y="29075"/>
                  </a:lnTo>
                  <a:lnTo>
                    <a:pt x="84" y="36326"/>
                  </a:lnTo>
                  <a:lnTo>
                    <a:pt x="84" y="43577"/>
                  </a:lnTo>
                  <a:lnTo>
                    <a:pt x="84" y="58067"/>
                  </a:lnTo>
                  <a:cubicBezTo>
                    <a:pt x="84" y="58114"/>
                    <a:pt x="108" y="58138"/>
                    <a:pt x="156" y="58138"/>
                  </a:cubicBezTo>
                  <a:cubicBezTo>
                    <a:pt x="203" y="58138"/>
                    <a:pt x="227" y="58114"/>
                    <a:pt x="227" y="58067"/>
                  </a:cubicBezTo>
                  <a:lnTo>
                    <a:pt x="275" y="29075"/>
                  </a:lnTo>
                  <a:lnTo>
                    <a:pt x="275" y="14585"/>
                  </a:lnTo>
                  <a:lnTo>
                    <a:pt x="215" y="83"/>
                  </a:lnTo>
                  <a:cubicBezTo>
                    <a:pt x="215" y="60"/>
                    <a:pt x="180" y="12"/>
                    <a:pt x="14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9" name="Google Shape;669;p14"/>
            <p:cNvSpPr/>
            <p:nvPr/>
          </p:nvSpPr>
          <p:spPr>
            <a:xfrm>
              <a:off x="1580850" y="3424075"/>
              <a:ext cx="6850" cy="1453475"/>
            </a:xfrm>
            <a:custGeom>
              <a:avLst/>
              <a:gdLst/>
              <a:ahLst/>
              <a:cxnLst/>
              <a:rect l="l" t="t" r="r" b="b"/>
              <a:pathLst>
                <a:path w="274" h="58139" extrusionOk="0">
                  <a:moveTo>
                    <a:pt x="143" y="0"/>
                  </a:moveTo>
                  <a:cubicBezTo>
                    <a:pt x="95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24" y="7334"/>
                  </a:lnTo>
                  <a:lnTo>
                    <a:pt x="0" y="14585"/>
                  </a:lnTo>
                  <a:lnTo>
                    <a:pt x="48" y="29075"/>
                  </a:lnTo>
                  <a:lnTo>
                    <a:pt x="83" y="36326"/>
                  </a:lnTo>
                  <a:lnTo>
                    <a:pt x="83" y="43577"/>
                  </a:lnTo>
                  <a:lnTo>
                    <a:pt x="83" y="58067"/>
                  </a:lnTo>
                  <a:cubicBezTo>
                    <a:pt x="83" y="58114"/>
                    <a:pt x="107" y="58138"/>
                    <a:pt x="155" y="58138"/>
                  </a:cubicBezTo>
                  <a:cubicBezTo>
                    <a:pt x="203" y="58138"/>
                    <a:pt x="226" y="58114"/>
                    <a:pt x="226" y="58067"/>
                  </a:cubicBezTo>
                  <a:lnTo>
                    <a:pt x="274" y="29075"/>
                  </a:lnTo>
                  <a:lnTo>
                    <a:pt x="274" y="14585"/>
                  </a:lnTo>
                  <a:lnTo>
                    <a:pt x="214" y="83"/>
                  </a:lnTo>
                  <a:cubicBezTo>
                    <a:pt x="214" y="60"/>
                    <a:pt x="179" y="12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0" name="Google Shape;670;p14"/>
            <p:cNvSpPr/>
            <p:nvPr/>
          </p:nvSpPr>
          <p:spPr>
            <a:xfrm>
              <a:off x="1301050" y="3424075"/>
              <a:ext cx="6875" cy="1453475"/>
            </a:xfrm>
            <a:custGeom>
              <a:avLst/>
              <a:gdLst/>
              <a:ahLst/>
              <a:cxnLst/>
              <a:rect l="l" t="t" r="r" b="b"/>
              <a:pathLst>
                <a:path w="275" h="58139" extrusionOk="0">
                  <a:moveTo>
                    <a:pt x="143" y="0"/>
                  </a:moveTo>
                  <a:cubicBezTo>
                    <a:pt x="95" y="0"/>
                    <a:pt x="60" y="24"/>
                    <a:pt x="60" y="71"/>
                  </a:cubicBezTo>
                  <a:lnTo>
                    <a:pt x="36" y="3703"/>
                  </a:lnTo>
                  <a:lnTo>
                    <a:pt x="24" y="7334"/>
                  </a:lnTo>
                  <a:lnTo>
                    <a:pt x="0" y="14585"/>
                  </a:lnTo>
                  <a:lnTo>
                    <a:pt x="48" y="29075"/>
                  </a:lnTo>
                  <a:lnTo>
                    <a:pt x="84" y="36326"/>
                  </a:lnTo>
                  <a:lnTo>
                    <a:pt x="84" y="43577"/>
                  </a:lnTo>
                  <a:lnTo>
                    <a:pt x="84" y="58067"/>
                  </a:lnTo>
                  <a:cubicBezTo>
                    <a:pt x="84" y="58114"/>
                    <a:pt x="107" y="58138"/>
                    <a:pt x="155" y="58138"/>
                  </a:cubicBezTo>
                  <a:cubicBezTo>
                    <a:pt x="203" y="58138"/>
                    <a:pt x="226" y="58114"/>
                    <a:pt x="226" y="58067"/>
                  </a:cubicBezTo>
                  <a:lnTo>
                    <a:pt x="274" y="29075"/>
                  </a:lnTo>
                  <a:lnTo>
                    <a:pt x="274" y="14585"/>
                  </a:lnTo>
                  <a:lnTo>
                    <a:pt x="215" y="83"/>
                  </a:lnTo>
                  <a:cubicBezTo>
                    <a:pt x="215" y="60"/>
                    <a:pt x="179" y="12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1" name="Google Shape;671;p14"/>
            <p:cNvSpPr/>
            <p:nvPr/>
          </p:nvSpPr>
          <p:spPr>
            <a:xfrm>
              <a:off x="1021250" y="3424350"/>
              <a:ext cx="7175" cy="1453775"/>
            </a:xfrm>
            <a:custGeom>
              <a:avLst/>
              <a:gdLst/>
              <a:ahLst/>
              <a:cxnLst/>
              <a:rect l="l" t="t" r="r" b="b"/>
              <a:pathLst>
                <a:path w="287" h="58151" extrusionOk="0">
                  <a:moveTo>
                    <a:pt x="131" y="1"/>
                  </a:moveTo>
                  <a:cubicBezTo>
                    <a:pt x="96" y="1"/>
                    <a:pt x="60" y="37"/>
                    <a:pt x="60" y="72"/>
                  </a:cubicBezTo>
                  <a:lnTo>
                    <a:pt x="36" y="3704"/>
                  </a:lnTo>
                  <a:lnTo>
                    <a:pt x="24" y="7335"/>
                  </a:lnTo>
                  <a:lnTo>
                    <a:pt x="0" y="14586"/>
                  </a:lnTo>
                  <a:lnTo>
                    <a:pt x="48" y="29088"/>
                  </a:lnTo>
                  <a:lnTo>
                    <a:pt x="84" y="36327"/>
                  </a:lnTo>
                  <a:lnTo>
                    <a:pt x="84" y="43578"/>
                  </a:lnTo>
                  <a:lnTo>
                    <a:pt x="84" y="58079"/>
                  </a:lnTo>
                  <a:cubicBezTo>
                    <a:pt x="84" y="58115"/>
                    <a:pt x="108" y="58151"/>
                    <a:pt x="155" y="58151"/>
                  </a:cubicBezTo>
                  <a:cubicBezTo>
                    <a:pt x="203" y="58151"/>
                    <a:pt x="227" y="58115"/>
                    <a:pt x="227" y="58079"/>
                  </a:cubicBezTo>
                  <a:lnTo>
                    <a:pt x="286" y="29064"/>
                  </a:lnTo>
                  <a:lnTo>
                    <a:pt x="286" y="14574"/>
                  </a:lnTo>
                  <a:lnTo>
                    <a:pt x="227" y="72"/>
                  </a:lnTo>
                  <a:cubicBezTo>
                    <a:pt x="227" y="49"/>
                    <a:pt x="179" y="1"/>
                    <a:pt x="1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2" name="Google Shape;672;p14"/>
            <p:cNvSpPr/>
            <p:nvPr/>
          </p:nvSpPr>
          <p:spPr>
            <a:xfrm>
              <a:off x="742050" y="3424075"/>
              <a:ext cx="6575" cy="1453475"/>
            </a:xfrm>
            <a:custGeom>
              <a:avLst/>
              <a:gdLst/>
              <a:ahLst/>
              <a:cxnLst/>
              <a:rect l="l" t="t" r="r" b="b"/>
              <a:pathLst>
                <a:path w="263" h="58139" extrusionOk="0">
                  <a:moveTo>
                    <a:pt x="131" y="0"/>
                  </a:moveTo>
                  <a:cubicBezTo>
                    <a:pt x="84" y="0"/>
                    <a:pt x="48" y="24"/>
                    <a:pt x="48" y="71"/>
                  </a:cubicBezTo>
                  <a:lnTo>
                    <a:pt x="24" y="3703"/>
                  </a:lnTo>
                  <a:lnTo>
                    <a:pt x="12" y="7334"/>
                  </a:lnTo>
                  <a:lnTo>
                    <a:pt x="0" y="14585"/>
                  </a:lnTo>
                  <a:lnTo>
                    <a:pt x="36" y="29075"/>
                  </a:lnTo>
                  <a:lnTo>
                    <a:pt x="72" y="36326"/>
                  </a:lnTo>
                  <a:lnTo>
                    <a:pt x="72" y="43577"/>
                  </a:lnTo>
                  <a:lnTo>
                    <a:pt x="72" y="58067"/>
                  </a:lnTo>
                  <a:cubicBezTo>
                    <a:pt x="72" y="58114"/>
                    <a:pt x="96" y="58138"/>
                    <a:pt x="143" y="58138"/>
                  </a:cubicBezTo>
                  <a:cubicBezTo>
                    <a:pt x="191" y="58138"/>
                    <a:pt x="215" y="58114"/>
                    <a:pt x="215" y="58067"/>
                  </a:cubicBezTo>
                  <a:lnTo>
                    <a:pt x="262" y="29075"/>
                  </a:lnTo>
                  <a:lnTo>
                    <a:pt x="262" y="14585"/>
                  </a:lnTo>
                  <a:lnTo>
                    <a:pt x="203" y="83"/>
                  </a:lnTo>
                  <a:cubicBezTo>
                    <a:pt x="203" y="60"/>
                    <a:pt x="179" y="12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3" name="Google Shape;673;p14"/>
            <p:cNvSpPr/>
            <p:nvPr/>
          </p:nvSpPr>
          <p:spPr>
            <a:xfrm>
              <a:off x="461650" y="3424350"/>
              <a:ext cx="7175" cy="1453775"/>
            </a:xfrm>
            <a:custGeom>
              <a:avLst/>
              <a:gdLst/>
              <a:ahLst/>
              <a:cxnLst/>
              <a:rect l="l" t="t" r="r" b="b"/>
              <a:pathLst>
                <a:path w="287" h="58151" extrusionOk="0">
                  <a:moveTo>
                    <a:pt x="143" y="1"/>
                  </a:moveTo>
                  <a:cubicBezTo>
                    <a:pt x="96" y="1"/>
                    <a:pt x="60" y="37"/>
                    <a:pt x="60" y="72"/>
                  </a:cubicBezTo>
                  <a:lnTo>
                    <a:pt x="36" y="3704"/>
                  </a:lnTo>
                  <a:lnTo>
                    <a:pt x="24" y="7335"/>
                  </a:lnTo>
                  <a:lnTo>
                    <a:pt x="1" y="14586"/>
                  </a:lnTo>
                  <a:lnTo>
                    <a:pt x="48" y="29088"/>
                  </a:lnTo>
                  <a:lnTo>
                    <a:pt x="84" y="36327"/>
                  </a:lnTo>
                  <a:lnTo>
                    <a:pt x="84" y="43578"/>
                  </a:lnTo>
                  <a:lnTo>
                    <a:pt x="84" y="58079"/>
                  </a:lnTo>
                  <a:cubicBezTo>
                    <a:pt x="84" y="58115"/>
                    <a:pt x="108" y="58151"/>
                    <a:pt x="155" y="58151"/>
                  </a:cubicBezTo>
                  <a:cubicBezTo>
                    <a:pt x="203" y="58151"/>
                    <a:pt x="227" y="58115"/>
                    <a:pt x="227" y="58079"/>
                  </a:cubicBezTo>
                  <a:lnTo>
                    <a:pt x="286" y="29064"/>
                  </a:lnTo>
                  <a:lnTo>
                    <a:pt x="286" y="14574"/>
                  </a:lnTo>
                  <a:lnTo>
                    <a:pt x="227" y="72"/>
                  </a:lnTo>
                  <a:cubicBezTo>
                    <a:pt x="227" y="49"/>
                    <a:pt x="203" y="1"/>
                    <a:pt x="1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1EE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674" name="Google Shape;674;p14"/>
          <p:cNvSpPr/>
          <p:nvPr/>
        </p:nvSpPr>
        <p:spPr>
          <a:xfrm rot="3148161">
            <a:off x="113519" y="1021388"/>
            <a:ext cx="735671" cy="648835"/>
          </a:xfrm>
          <a:custGeom>
            <a:avLst/>
            <a:gdLst/>
            <a:ahLst/>
            <a:cxnLst/>
            <a:rect l="l" t="t" r="r" b="b"/>
            <a:pathLst>
              <a:path w="6903" h="6088" extrusionOk="0">
                <a:moveTo>
                  <a:pt x="2615" y="0"/>
                </a:moveTo>
                <a:cubicBezTo>
                  <a:pt x="2546" y="0"/>
                  <a:pt x="2475" y="9"/>
                  <a:pt x="2402" y="27"/>
                </a:cubicBezTo>
                <a:cubicBezTo>
                  <a:pt x="1946" y="179"/>
                  <a:pt x="1672" y="787"/>
                  <a:pt x="1794" y="1395"/>
                </a:cubicBezTo>
                <a:cubicBezTo>
                  <a:pt x="1855" y="1759"/>
                  <a:pt x="2159" y="2185"/>
                  <a:pt x="2402" y="2337"/>
                </a:cubicBezTo>
                <a:cubicBezTo>
                  <a:pt x="2203" y="2223"/>
                  <a:pt x="1792" y="2030"/>
                  <a:pt x="1416" y="2030"/>
                </a:cubicBezTo>
                <a:cubicBezTo>
                  <a:pt x="1390" y="2030"/>
                  <a:pt x="1364" y="2031"/>
                  <a:pt x="1338" y="2033"/>
                </a:cubicBezTo>
                <a:cubicBezTo>
                  <a:pt x="426" y="2094"/>
                  <a:pt x="1" y="2611"/>
                  <a:pt x="31" y="3127"/>
                </a:cubicBezTo>
                <a:cubicBezTo>
                  <a:pt x="58" y="3614"/>
                  <a:pt x="519" y="3836"/>
                  <a:pt x="1070" y="3836"/>
                </a:cubicBezTo>
                <a:cubicBezTo>
                  <a:pt x="1138" y="3836"/>
                  <a:pt x="1207" y="3833"/>
                  <a:pt x="1277" y="3826"/>
                </a:cubicBezTo>
                <a:cubicBezTo>
                  <a:pt x="1672" y="3766"/>
                  <a:pt x="2128" y="3583"/>
                  <a:pt x="2432" y="3522"/>
                </a:cubicBezTo>
                <a:lnTo>
                  <a:pt x="2432" y="3522"/>
                </a:lnTo>
                <a:cubicBezTo>
                  <a:pt x="2311" y="3614"/>
                  <a:pt x="1946" y="3887"/>
                  <a:pt x="1733" y="4222"/>
                </a:cubicBezTo>
                <a:cubicBezTo>
                  <a:pt x="1399" y="4829"/>
                  <a:pt x="1368" y="5620"/>
                  <a:pt x="2189" y="6015"/>
                </a:cubicBezTo>
                <a:cubicBezTo>
                  <a:pt x="2288" y="6064"/>
                  <a:pt x="2386" y="6087"/>
                  <a:pt x="2482" y="6087"/>
                </a:cubicBezTo>
                <a:cubicBezTo>
                  <a:pt x="2914" y="6087"/>
                  <a:pt x="3291" y="5626"/>
                  <a:pt x="3466" y="5103"/>
                </a:cubicBezTo>
                <a:cubicBezTo>
                  <a:pt x="3648" y="4617"/>
                  <a:pt x="3557" y="4009"/>
                  <a:pt x="3466" y="3826"/>
                </a:cubicBezTo>
                <a:lnTo>
                  <a:pt x="3466" y="3826"/>
                </a:lnTo>
                <a:cubicBezTo>
                  <a:pt x="3618" y="4039"/>
                  <a:pt x="3830" y="4738"/>
                  <a:pt x="4256" y="5133"/>
                </a:cubicBezTo>
                <a:cubicBezTo>
                  <a:pt x="4453" y="5347"/>
                  <a:pt x="4720" y="5489"/>
                  <a:pt x="5016" y="5489"/>
                </a:cubicBezTo>
                <a:cubicBezTo>
                  <a:pt x="5268" y="5489"/>
                  <a:pt x="5540" y="5385"/>
                  <a:pt x="5806" y="5133"/>
                </a:cubicBezTo>
                <a:cubicBezTo>
                  <a:pt x="6262" y="4738"/>
                  <a:pt x="5958" y="4039"/>
                  <a:pt x="5472" y="3674"/>
                </a:cubicBezTo>
                <a:cubicBezTo>
                  <a:pt x="5069" y="3329"/>
                  <a:pt x="4503" y="3256"/>
                  <a:pt x="4263" y="3224"/>
                </a:cubicBezTo>
                <a:lnTo>
                  <a:pt x="4263" y="3224"/>
                </a:lnTo>
                <a:cubicBezTo>
                  <a:pt x="4589" y="3216"/>
                  <a:pt x="6902" y="2727"/>
                  <a:pt x="6049" y="1334"/>
                </a:cubicBezTo>
                <a:cubicBezTo>
                  <a:pt x="5875" y="1064"/>
                  <a:pt x="5601" y="959"/>
                  <a:pt x="5301" y="959"/>
                </a:cubicBezTo>
                <a:cubicBezTo>
                  <a:pt x="4619" y="959"/>
                  <a:pt x="3801" y="1504"/>
                  <a:pt x="3713" y="1895"/>
                </a:cubicBezTo>
                <a:lnTo>
                  <a:pt x="3713" y="1895"/>
                </a:lnTo>
                <a:cubicBezTo>
                  <a:pt x="3730" y="1658"/>
                  <a:pt x="3783" y="1340"/>
                  <a:pt x="3678" y="1000"/>
                </a:cubicBezTo>
                <a:cubicBezTo>
                  <a:pt x="3518" y="465"/>
                  <a:pt x="3122" y="0"/>
                  <a:pt x="2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5" name="Google Shape;675;p14"/>
          <p:cNvSpPr/>
          <p:nvPr/>
        </p:nvSpPr>
        <p:spPr>
          <a:xfrm>
            <a:off x="4405400" y="4019432"/>
            <a:ext cx="1740248" cy="1776159"/>
          </a:xfrm>
          <a:custGeom>
            <a:avLst/>
            <a:gdLst/>
            <a:ahLst/>
            <a:cxnLst/>
            <a:rect l="l" t="t" r="r" b="b"/>
            <a:pathLst>
              <a:path w="29270" h="29874" extrusionOk="0">
                <a:moveTo>
                  <a:pt x="12483" y="1"/>
                </a:moveTo>
                <a:cubicBezTo>
                  <a:pt x="12426" y="1"/>
                  <a:pt x="12369" y="4"/>
                  <a:pt x="12310" y="12"/>
                </a:cubicBezTo>
                <a:cubicBezTo>
                  <a:pt x="7903" y="590"/>
                  <a:pt x="10973" y="8280"/>
                  <a:pt x="11307" y="9860"/>
                </a:cubicBezTo>
                <a:cubicBezTo>
                  <a:pt x="10470" y="8185"/>
                  <a:pt x="7831" y="3438"/>
                  <a:pt x="5355" y="3438"/>
                </a:cubicBezTo>
                <a:cubicBezTo>
                  <a:pt x="4866" y="3438"/>
                  <a:pt x="4383" y="3623"/>
                  <a:pt x="3921" y="4055"/>
                </a:cubicBezTo>
                <a:cubicBezTo>
                  <a:pt x="2035" y="5825"/>
                  <a:pt x="7353" y="10173"/>
                  <a:pt x="9293" y="11541"/>
                </a:cubicBezTo>
                <a:lnTo>
                  <a:pt x="9293" y="11541"/>
                </a:lnTo>
                <a:cubicBezTo>
                  <a:pt x="8178" y="10835"/>
                  <a:pt x="5143" y="9510"/>
                  <a:pt x="2993" y="9510"/>
                </a:cubicBezTo>
                <a:cubicBezTo>
                  <a:pt x="1839" y="9510"/>
                  <a:pt x="940" y="9892"/>
                  <a:pt x="730" y="10955"/>
                </a:cubicBezTo>
                <a:cubicBezTo>
                  <a:pt x="213" y="13447"/>
                  <a:pt x="6748" y="14116"/>
                  <a:pt x="8997" y="14237"/>
                </a:cubicBezTo>
                <a:cubicBezTo>
                  <a:pt x="6809" y="14572"/>
                  <a:pt x="3739" y="15575"/>
                  <a:pt x="2006" y="16517"/>
                </a:cubicBezTo>
                <a:cubicBezTo>
                  <a:pt x="1033" y="17034"/>
                  <a:pt x="0" y="18006"/>
                  <a:pt x="274" y="19070"/>
                </a:cubicBezTo>
                <a:cubicBezTo>
                  <a:pt x="492" y="20043"/>
                  <a:pt x="1567" y="20374"/>
                  <a:pt x="2642" y="20374"/>
                </a:cubicBezTo>
                <a:cubicBezTo>
                  <a:pt x="2911" y="20374"/>
                  <a:pt x="3179" y="20353"/>
                  <a:pt x="3435" y="20316"/>
                </a:cubicBezTo>
                <a:cubicBezTo>
                  <a:pt x="5745" y="19921"/>
                  <a:pt x="7933" y="18827"/>
                  <a:pt x="9696" y="17246"/>
                </a:cubicBezTo>
                <a:lnTo>
                  <a:pt x="9696" y="17246"/>
                </a:lnTo>
                <a:cubicBezTo>
                  <a:pt x="9696" y="17247"/>
                  <a:pt x="3161" y="24116"/>
                  <a:pt x="5471" y="26365"/>
                </a:cubicBezTo>
                <a:cubicBezTo>
                  <a:pt x="5831" y="26707"/>
                  <a:pt x="6227" y="26857"/>
                  <a:pt x="6645" y="26857"/>
                </a:cubicBezTo>
                <a:cubicBezTo>
                  <a:pt x="8944" y="26857"/>
                  <a:pt x="11904" y="22302"/>
                  <a:pt x="13142" y="19952"/>
                </a:cubicBezTo>
                <a:lnTo>
                  <a:pt x="13142" y="19952"/>
                </a:lnTo>
                <a:cubicBezTo>
                  <a:pt x="11546" y="23136"/>
                  <a:pt x="10611" y="29874"/>
                  <a:pt x="13765" y="29874"/>
                </a:cubicBezTo>
                <a:cubicBezTo>
                  <a:pt x="13845" y="29874"/>
                  <a:pt x="13927" y="29869"/>
                  <a:pt x="14012" y="29861"/>
                </a:cubicBezTo>
                <a:cubicBezTo>
                  <a:pt x="16799" y="29564"/>
                  <a:pt x="16781" y="22038"/>
                  <a:pt x="16496" y="20116"/>
                </a:cubicBezTo>
                <a:lnTo>
                  <a:pt x="16496" y="20116"/>
                </a:lnTo>
                <a:cubicBezTo>
                  <a:pt x="16952" y="22770"/>
                  <a:pt x="18940" y="27299"/>
                  <a:pt x="21485" y="27299"/>
                </a:cubicBezTo>
                <a:cubicBezTo>
                  <a:pt x="21587" y="27299"/>
                  <a:pt x="21690" y="27292"/>
                  <a:pt x="21794" y="27277"/>
                </a:cubicBezTo>
                <a:cubicBezTo>
                  <a:pt x="24161" y="26921"/>
                  <a:pt x="21646" y="21638"/>
                  <a:pt x="19534" y="18807"/>
                </a:cubicBezTo>
                <a:lnTo>
                  <a:pt x="19534" y="18807"/>
                </a:lnTo>
                <a:cubicBezTo>
                  <a:pt x="21220" y="20558"/>
                  <a:pt x="24093" y="22992"/>
                  <a:pt x="25947" y="22992"/>
                </a:cubicBezTo>
                <a:cubicBezTo>
                  <a:pt x="26476" y="22992"/>
                  <a:pt x="26923" y="22793"/>
                  <a:pt x="27235" y="22323"/>
                </a:cubicBezTo>
                <a:cubicBezTo>
                  <a:pt x="29270" y="19270"/>
                  <a:pt x="22210" y="15911"/>
                  <a:pt x="19864" y="15545"/>
                </a:cubicBezTo>
                <a:lnTo>
                  <a:pt x="19864" y="15545"/>
                </a:lnTo>
                <a:cubicBezTo>
                  <a:pt x="20653" y="15626"/>
                  <a:pt x="21872" y="15719"/>
                  <a:pt x="23146" y="15719"/>
                </a:cubicBezTo>
                <a:cubicBezTo>
                  <a:pt x="25809" y="15719"/>
                  <a:pt x="28717" y="15312"/>
                  <a:pt x="28481" y="13538"/>
                </a:cubicBezTo>
                <a:cubicBezTo>
                  <a:pt x="28335" y="12334"/>
                  <a:pt x="26778" y="11936"/>
                  <a:pt x="24931" y="11936"/>
                </a:cubicBezTo>
                <a:cubicBezTo>
                  <a:pt x="22535" y="11936"/>
                  <a:pt x="19651" y="12606"/>
                  <a:pt x="18724" y="13052"/>
                </a:cubicBezTo>
                <a:cubicBezTo>
                  <a:pt x="20335" y="12170"/>
                  <a:pt x="27721" y="9192"/>
                  <a:pt x="25715" y="6304"/>
                </a:cubicBezTo>
                <a:cubicBezTo>
                  <a:pt x="25409" y="5854"/>
                  <a:pt x="24983" y="5664"/>
                  <a:pt x="24482" y="5664"/>
                </a:cubicBezTo>
                <a:cubicBezTo>
                  <a:pt x="22143" y="5664"/>
                  <a:pt x="18182" y="9796"/>
                  <a:pt x="17356" y="10772"/>
                </a:cubicBezTo>
                <a:cubicBezTo>
                  <a:pt x="18420" y="9131"/>
                  <a:pt x="22979" y="2353"/>
                  <a:pt x="20213" y="985"/>
                </a:cubicBezTo>
                <a:cubicBezTo>
                  <a:pt x="19907" y="832"/>
                  <a:pt x="19616" y="761"/>
                  <a:pt x="19341" y="761"/>
                </a:cubicBezTo>
                <a:cubicBezTo>
                  <a:pt x="16722" y="761"/>
                  <a:pt x="15486" y="7107"/>
                  <a:pt x="15046" y="8675"/>
                </a:cubicBezTo>
                <a:cubicBezTo>
                  <a:pt x="15016" y="6804"/>
                  <a:pt x="14870" y="1"/>
                  <a:pt x="124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</p:txBody>
      </p:sp>
      <p:sp>
        <p:nvSpPr>
          <p:cNvPr id="676" name="Google Shape;676;p14"/>
          <p:cNvSpPr/>
          <p:nvPr/>
        </p:nvSpPr>
        <p:spPr>
          <a:xfrm>
            <a:off x="2384701" y="-759943"/>
            <a:ext cx="1740248" cy="1776159"/>
          </a:xfrm>
          <a:custGeom>
            <a:avLst/>
            <a:gdLst/>
            <a:ahLst/>
            <a:cxnLst/>
            <a:rect l="l" t="t" r="r" b="b"/>
            <a:pathLst>
              <a:path w="29270" h="29874" extrusionOk="0">
                <a:moveTo>
                  <a:pt x="12483" y="1"/>
                </a:moveTo>
                <a:cubicBezTo>
                  <a:pt x="12426" y="1"/>
                  <a:pt x="12369" y="4"/>
                  <a:pt x="12310" y="12"/>
                </a:cubicBezTo>
                <a:cubicBezTo>
                  <a:pt x="7903" y="590"/>
                  <a:pt x="10973" y="8280"/>
                  <a:pt x="11307" y="9860"/>
                </a:cubicBezTo>
                <a:cubicBezTo>
                  <a:pt x="10470" y="8185"/>
                  <a:pt x="7831" y="3438"/>
                  <a:pt x="5355" y="3438"/>
                </a:cubicBezTo>
                <a:cubicBezTo>
                  <a:pt x="4866" y="3438"/>
                  <a:pt x="4383" y="3623"/>
                  <a:pt x="3921" y="4055"/>
                </a:cubicBezTo>
                <a:cubicBezTo>
                  <a:pt x="2035" y="5825"/>
                  <a:pt x="7353" y="10173"/>
                  <a:pt x="9293" y="11541"/>
                </a:cubicBezTo>
                <a:lnTo>
                  <a:pt x="9293" y="11541"/>
                </a:lnTo>
                <a:cubicBezTo>
                  <a:pt x="8178" y="10835"/>
                  <a:pt x="5143" y="9510"/>
                  <a:pt x="2993" y="9510"/>
                </a:cubicBezTo>
                <a:cubicBezTo>
                  <a:pt x="1839" y="9510"/>
                  <a:pt x="940" y="9892"/>
                  <a:pt x="730" y="10955"/>
                </a:cubicBezTo>
                <a:cubicBezTo>
                  <a:pt x="213" y="13447"/>
                  <a:pt x="6748" y="14116"/>
                  <a:pt x="8997" y="14237"/>
                </a:cubicBezTo>
                <a:cubicBezTo>
                  <a:pt x="6809" y="14572"/>
                  <a:pt x="3739" y="15575"/>
                  <a:pt x="2006" y="16517"/>
                </a:cubicBezTo>
                <a:cubicBezTo>
                  <a:pt x="1033" y="17034"/>
                  <a:pt x="0" y="18006"/>
                  <a:pt x="274" y="19070"/>
                </a:cubicBezTo>
                <a:cubicBezTo>
                  <a:pt x="492" y="20043"/>
                  <a:pt x="1567" y="20374"/>
                  <a:pt x="2642" y="20374"/>
                </a:cubicBezTo>
                <a:cubicBezTo>
                  <a:pt x="2911" y="20374"/>
                  <a:pt x="3179" y="20353"/>
                  <a:pt x="3435" y="20316"/>
                </a:cubicBezTo>
                <a:cubicBezTo>
                  <a:pt x="5745" y="19921"/>
                  <a:pt x="7933" y="18827"/>
                  <a:pt x="9696" y="17246"/>
                </a:cubicBezTo>
                <a:lnTo>
                  <a:pt x="9696" y="17246"/>
                </a:lnTo>
                <a:cubicBezTo>
                  <a:pt x="9696" y="17247"/>
                  <a:pt x="3161" y="24116"/>
                  <a:pt x="5471" y="26365"/>
                </a:cubicBezTo>
                <a:cubicBezTo>
                  <a:pt x="5831" y="26707"/>
                  <a:pt x="6227" y="26857"/>
                  <a:pt x="6645" y="26857"/>
                </a:cubicBezTo>
                <a:cubicBezTo>
                  <a:pt x="8944" y="26857"/>
                  <a:pt x="11904" y="22302"/>
                  <a:pt x="13142" y="19952"/>
                </a:cubicBezTo>
                <a:lnTo>
                  <a:pt x="13142" y="19952"/>
                </a:lnTo>
                <a:cubicBezTo>
                  <a:pt x="11546" y="23136"/>
                  <a:pt x="10611" y="29874"/>
                  <a:pt x="13765" y="29874"/>
                </a:cubicBezTo>
                <a:cubicBezTo>
                  <a:pt x="13845" y="29874"/>
                  <a:pt x="13927" y="29869"/>
                  <a:pt x="14012" y="29861"/>
                </a:cubicBezTo>
                <a:cubicBezTo>
                  <a:pt x="16799" y="29564"/>
                  <a:pt x="16781" y="22038"/>
                  <a:pt x="16496" y="20116"/>
                </a:cubicBezTo>
                <a:lnTo>
                  <a:pt x="16496" y="20116"/>
                </a:lnTo>
                <a:cubicBezTo>
                  <a:pt x="16952" y="22770"/>
                  <a:pt x="18940" y="27299"/>
                  <a:pt x="21485" y="27299"/>
                </a:cubicBezTo>
                <a:cubicBezTo>
                  <a:pt x="21587" y="27299"/>
                  <a:pt x="21690" y="27292"/>
                  <a:pt x="21794" y="27277"/>
                </a:cubicBezTo>
                <a:cubicBezTo>
                  <a:pt x="24161" y="26921"/>
                  <a:pt x="21646" y="21638"/>
                  <a:pt x="19534" y="18807"/>
                </a:cubicBezTo>
                <a:lnTo>
                  <a:pt x="19534" y="18807"/>
                </a:lnTo>
                <a:cubicBezTo>
                  <a:pt x="21220" y="20558"/>
                  <a:pt x="24093" y="22992"/>
                  <a:pt x="25947" y="22992"/>
                </a:cubicBezTo>
                <a:cubicBezTo>
                  <a:pt x="26476" y="22992"/>
                  <a:pt x="26923" y="22793"/>
                  <a:pt x="27235" y="22323"/>
                </a:cubicBezTo>
                <a:cubicBezTo>
                  <a:pt x="29270" y="19270"/>
                  <a:pt x="22210" y="15911"/>
                  <a:pt x="19864" y="15545"/>
                </a:cubicBezTo>
                <a:lnTo>
                  <a:pt x="19864" y="15545"/>
                </a:lnTo>
                <a:cubicBezTo>
                  <a:pt x="20653" y="15626"/>
                  <a:pt x="21872" y="15719"/>
                  <a:pt x="23146" y="15719"/>
                </a:cubicBezTo>
                <a:cubicBezTo>
                  <a:pt x="25809" y="15719"/>
                  <a:pt x="28717" y="15312"/>
                  <a:pt x="28481" y="13538"/>
                </a:cubicBezTo>
                <a:cubicBezTo>
                  <a:pt x="28335" y="12334"/>
                  <a:pt x="26778" y="11936"/>
                  <a:pt x="24931" y="11936"/>
                </a:cubicBezTo>
                <a:cubicBezTo>
                  <a:pt x="22535" y="11936"/>
                  <a:pt x="19651" y="12606"/>
                  <a:pt x="18724" y="13052"/>
                </a:cubicBezTo>
                <a:cubicBezTo>
                  <a:pt x="20335" y="12170"/>
                  <a:pt x="27721" y="9192"/>
                  <a:pt x="25715" y="6304"/>
                </a:cubicBezTo>
                <a:cubicBezTo>
                  <a:pt x="25409" y="5854"/>
                  <a:pt x="24983" y="5664"/>
                  <a:pt x="24482" y="5664"/>
                </a:cubicBezTo>
                <a:cubicBezTo>
                  <a:pt x="22143" y="5664"/>
                  <a:pt x="18182" y="9796"/>
                  <a:pt x="17356" y="10772"/>
                </a:cubicBezTo>
                <a:cubicBezTo>
                  <a:pt x="18420" y="9131"/>
                  <a:pt x="22979" y="2353"/>
                  <a:pt x="20213" y="985"/>
                </a:cubicBezTo>
                <a:cubicBezTo>
                  <a:pt x="19907" y="832"/>
                  <a:pt x="19616" y="761"/>
                  <a:pt x="19341" y="761"/>
                </a:cubicBezTo>
                <a:cubicBezTo>
                  <a:pt x="16722" y="761"/>
                  <a:pt x="15486" y="7107"/>
                  <a:pt x="15046" y="8675"/>
                </a:cubicBezTo>
                <a:cubicBezTo>
                  <a:pt x="15016" y="6804"/>
                  <a:pt x="14870" y="1"/>
                  <a:pt x="124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</p:txBody>
      </p:sp>
      <p:sp>
        <p:nvSpPr>
          <p:cNvPr id="677" name="Google Shape;677;p14"/>
          <p:cNvSpPr txBox="1">
            <a:spLocks noGrp="1"/>
          </p:cNvSpPr>
          <p:nvPr>
            <p:ph type="title"/>
          </p:nvPr>
        </p:nvSpPr>
        <p:spPr>
          <a:xfrm flipH="1">
            <a:off x="3887575" y="3111275"/>
            <a:ext cx="4543200" cy="4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78" name="Google Shape;678;p14"/>
          <p:cNvSpPr txBox="1">
            <a:spLocks noGrp="1"/>
          </p:cNvSpPr>
          <p:nvPr>
            <p:ph type="subTitle" idx="1"/>
          </p:nvPr>
        </p:nvSpPr>
        <p:spPr>
          <a:xfrm flipH="1">
            <a:off x="3887575" y="1044375"/>
            <a:ext cx="4543200" cy="20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2249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3BA5-F4DA-4BB9-BB92-3F845E3435DB}" type="slidenum">
              <a:rPr lang="fr-FR" altLang="fr-FR" smtClean="0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52699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7B96-1D11-4D8B-B80B-59BCBF92FAF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7603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7B96-1D11-4D8B-B80B-59BCBF92FAF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13910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7B96-1D11-4D8B-B80B-59BCBF92FAF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19013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7B96-1D11-4D8B-B80B-59BCBF92FAF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7647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7B96-1D11-4D8B-B80B-59BCBF92FAF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80124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7B96-1D11-4D8B-B80B-59BCBF92FAF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3559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ajdhani"/>
              <a:buNone/>
              <a:defRPr sz="3200">
                <a:solidFill>
                  <a:schemeClr val="accent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Rajdhani"/>
              <a:buNone/>
              <a:defRPr sz="3500">
                <a:solidFill>
                  <a:schemeClr val="accent2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Rajdhani"/>
              <a:buNone/>
              <a:defRPr sz="3500">
                <a:solidFill>
                  <a:schemeClr val="accent2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Rajdhani"/>
              <a:buNone/>
              <a:defRPr sz="3500">
                <a:solidFill>
                  <a:schemeClr val="accent2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Rajdhani"/>
              <a:buNone/>
              <a:defRPr sz="3500">
                <a:solidFill>
                  <a:schemeClr val="accent2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Rajdhani"/>
              <a:buNone/>
              <a:defRPr sz="3500">
                <a:solidFill>
                  <a:schemeClr val="accent2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Rajdhani"/>
              <a:buNone/>
              <a:defRPr sz="3500">
                <a:solidFill>
                  <a:schemeClr val="accent2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Rajdhani"/>
              <a:buNone/>
              <a:defRPr sz="3500">
                <a:solidFill>
                  <a:schemeClr val="accent2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Rajdhani"/>
              <a:buNone/>
              <a:defRPr sz="3500">
                <a:solidFill>
                  <a:schemeClr val="accent2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idact Gothic"/>
              <a:buChar char="●"/>
              <a:defRPr>
                <a:solidFill>
                  <a:schemeClr val="l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idact Gothic"/>
              <a:buChar char="○"/>
              <a:defRPr>
                <a:solidFill>
                  <a:schemeClr val="l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idact Gothic"/>
              <a:buChar char="■"/>
              <a:defRPr>
                <a:solidFill>
                  <a:schemeClr val="l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idact Gothic"/>
              <a:buChar char="●"/>
              <a:defRPr>
                <a:solidFill>
                  <a:schemeClr val="l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idact Gothic"/>
              <a:buChar char="○"/>
              <a:defRPr>
                <a:solidFill>
                  <a:schemeClr val="l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idact Gothic"/>
              <a:buChar char="■"/>
              <a:defRPr>
                <a:solidFill>
                  <a:schemeClr val="l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idact Gothic"/>
              <a:buChar char="●"/>
              <a:defRPr>
                <a:solidFill>
                  <a:schemeClr val="l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idact Gothic"/>
              <a:buChar char="○"/>
              <a:defRPr>
                <a:solidFill>
                  <a:schemeClr val="l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Didact Gothic"/>
              <a:buChar char="■"/>
              <a:defRPr>
                <a:solidFill>
                  <a:schemeClr val="l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8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07B96-1D11-4D8B-B80B-59BCBF92FAF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2263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1025" y="502325"/>
            <a:ext cx="7722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1025" y="1152475"/>
            <a:ext cx="7722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Char char="●"/>
              <a:defRPr sz="18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048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6.jpeg"/><Relationship Id="rId3" Type="http://schemas.openxmlformats.org/officeDocument/2006/relationships/tags" Target="../tags/tag3.xml"/><Relationship Id="rId7" Type="http://schemas.openxmlformats.org/officeDocument/2006/relationships/image" Target="../media/image1.png"/><Relationship Id="rId12" Type="http://schemas.openxmlformats.org/officeDocument/2006/relationships/image" Target="https://www.cisssca.com/clients/CISSSCA/Professionnels__M%C3%A9decins_et_partenaires/Biblioth%C3%A8que/LogoCR.png" TargetMode="Externa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image" Target="../media/image3.jpe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826800" y="1632496"/>
            <a:ext cx="3622985" cy="49826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64202" y="1612589"/>
            <a:ext cx="3585583" cy="615600"/>
          </a:xfrm>
        </p:spPr>
        <p:txBody>
          <a:bodyPr/>
          <a:lstStyle/>
          <a:p>
            <a:r>
              <a:rPr lang="fr-CA" sz="2000" dirty="0" err="1"/>
              <a:t>AfiNet</a:t>
            </a:r>
            <a:r>
              <a:rPr lang="fr-CA" sz="2000" dirty="0"/>
              <a:t>, Rotterdam, 2023, June 16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idx="2"/>
          </p:nvPr>
        </p:nvSpPr>
        <p:spPr>
          <a:xfrm>
            <a:off x="803724" y="218111"/>
            <a:ext cx="7529051" cy="958800"/>
          </a:xfrm>
        </p:spPr>
        <p:txBody>
          <a:bodyPr/>
          <a:lstStyle/>
          <a:p>
            <a:r>
              <a:rPr lang="fr-CA" sz="4400" b="1" dirty="0" err="1">
                <a:solidFill>
                  <a:schemeClr val="tx2"/>
                </a:solidFill>
              </a:rPr>
              <a:t>Integrative</a:t>
            </a:r>
            <a:r>
              <a:rPr lang="fr-CA" sz="4400" b="1" dirty="0">
                <a:solidFill>
                  <a:schemeClr val="tx2"/>
                </a:solidFill>
              </a:rPr>
              <a:t> Couple </a:t>
            </a:r>
            <a:r>
              <a:rPr lang="fr-CA" sz="4400" b="1" dirty="0" err="1">
                <a:solidFill>
                  <a:schemeClr val="tx2"/>
                </a:solidFill>
              </a:rPr>
              <a:t>Treatment</a:t>
            </a:r>
            <a:r>
              <a:rPr lang="fr-CA" sz="4400" b="1" dirty="0">
                <a:solidFill>
                  <a:schemeClr val="tx2"/>
                </a:solidFill>
              </a:rPr>
              <a:t> in Addiction ICT-A</a:t>
            </a:r>
            <a:endParaRPr lang="fr-CA" b="1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845211" y="3222547"/>
            <a:ext cx="7329948" cy="291600"/>
          </a:xfrm>
        </p:spPr>
        <p:txBody>
          <a:bodyPr/>
          <a:lstStyle/>
          <a:p>
            <a:r>
              <a:rPr lang="fr-CA" altLang="fr-FR" dirty="0">
                <a:solidFill>
                  <a:schemeClr val="bg1">
                    <a:lumMod val="10000"/>
                  </a:schemeClr>
                </a:solidFill>
              </a:rPr>
              <a:t>Joël Tremblay, Ph. D., chercheur principal, UQTR</a:t>
            </a:r>
          </a:p>
          <a:p>
            <a:r>
              <a:rPr lang="fr-CA" altLang="fr-FR" dirty="0">
                <a:solidFill>
                  <a:schemeClr val="bg1">
                    <a:lumMod val="10000"/>
                  </a:schemeClr>
                </a:solidFill>
              </a:rPr>
              <a:t>Magali Dufour, Ph. D., </a:t>
            </a:r>
            <a:r>
              <a:rPr lang="fr-CA" altLang="fr-FR" dirty="0" err="1">
                <a:solidFill>
                  <a:schemeClr val="bg1">
                    <a:lumMod val="10000"/>
                  </a:schemeClr>
                </a:solidFill>
              </a:rPr>
              <a:t>cochercheure</a:t>
            </a:r>
            <a:r>
              <a:rPr lang="fr-CA" altLang="fr-FR" dirty="0">
                <a:solidFill>
                  <a:schemeClr val="bg1">
                    <a:lumMod val="10000"/>
                  </a:schemeClr>
                </a:solidFill>
              </a:rPr>
              <a:t>, UQAM</a:t>
            </a:r>
          </a:p>
          <a:p>
            <a:r>
              <a:rPr lang="fr-CA" altLang="fr-FR" dirty="0">
                <a:solidFill>
                  <a:schemeClr val="bg1">
                    <a:lumMod val="10000"/>
                  </a:schemeClr>
                </a:solidFill>
              </a:rPr>
              <a:t>Karine Bertrand, Ph. D., </a:t>
            </a:r>
            <a:r>
              <a:rPr lang="fr-CA" altLang="fr-FR" dirty="0" err="1">
                <a:solidFill>
                  <a:schemeClr val="bg1">
                    <a:lumMod val="10000"/>
                  </a:schemeClr>
                </a:solidFill>
              </a:rPr>
              <a:t>cochercheure</a:t>
            </a:r>
            <a:r>
              <a:rPr lang="fr-CA" altLang="fr-FR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fr-CA" altLang="fr-FR" dirty="0" err="1">
                <a:solidFill>
                  <a:schemeClr val="bg1">
                    <a:lumMod val="10000"/>
                  </a:schemeClr>
                </a:solidFill>
              </a:rPr>
              <a:t>UdeS</a:t>
            </a:r>
            <a:endParaRPr lang="fr-CA" altLang="fr-FR" dirty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fr-CA" altLang="fr-FR" dirty="0">
                <a:solidFill>
                  <a:schemeClr val="bg1">
                    <a:lumMod val="10000"/>
                  </a:schemeClr>
                </a:solidFill>
              </a:rPr>
              <a:t>Marianne Saint-Jacques, Ph. D., </a:t>
            </a:r>
            <a:r>
              <a:rPr lang="fr-CA" altLang="fr-FR" dirty="0" err="1">
                <a:solidFill>
                  <a:schemeClr val="bg1">
                    <a:lumMod val="10000"/>
                  </a:schemeClr>
                </a:solidFill>
              </a:rPr>
              <a:t>cochercheure</a:t>
            </a:r>
            <a:r>
              <a:rPr lang="fr-CA" altLang="fr-FR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fr-CA" altLang="fr-FR" dirty="0" err="1">
                <a:solidFill>
                  <a:schemeClr val="bg1">
                    <a:lumMod val="10000"/>
                  </a:schemeClr>
                </a:solidFill>
              </a:rPr>
              <a:t>UdeS</a:t>
            </a:r>
            <a:endParaRPr lang="fr-CA" altLang="fr-FR" dirty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fr-CA" altLang="fr-FR" dirty="0">
                <a:solidFill>
                  <a:schemeClr val="bg1">
                    <a:lumMod val="10000"/>
                  </a:schemeClr>
                </a:solidFill>
              </a:rPr>
              <a:t>Nadine Blanchette-Martin, M. </a:t>
            </a:r>
            <a:r>
              <a:rPr lang="fr-CA" altLang="fr-FR" dirty="0" err="1">
                <a:solidFill>
                  <a:schemeClr val="bg1">
                    <a:lumMod val="10000"/>
                  </a:schemeClr>
                </a:solidFill>
              </a:rPr>
              <a:t>Serv</a:t>
            </a:r>
            <a:r>
              <a:rPr lang="fr-CA" altLang="fr-FR" dirty="0">
                <a:solidFill>
                  <a:schemeClr val="bg1">
                    <a:lumMod val="10000"/>
                  </a:schemeClr>
                </a:solidFill>
              </a:rPr>
              <a:t>. Soc., </a:t>
            </a:r>
            <a:r>
              <a:rPr lang="fr-CA" altLang="fr-FR" dirty="0" err="1">
                <a:solidFill>
                  <a:schemeClr val="bg1">
                    <a:lumMod val="10000"/>
                  </a:schemeClr>
                </a:solidFill>
              </a:rPr>
              <a:t>cochercheure</a:t>
            </a:r>
            <a:r>
              <a:rPr lang="fr-CA" altLang="fr-FR" dirty="0">
                <a:solidFill>
                  <a:schemeClr val="bg1">
                    <a:lumMod val="10000"/>
                  </a:schemeClr>
                </a:solidFill>
              </a:rPr>
              <a:t>, CISSS-CA/CIUSSS-CN</a:t>
            </a:r>
          </a:p>
          <a:p>
            <a:r>
              <a:rPr lang="fr-CA" altLang="fr-FR" dirty="0">
                <a:solidFill>
                  <a:schemeClr val="bg1">
                    <a:lumMod val="10000"/>
                  </a:schemeClr>
                </a:solidFill>
              </a:rPr>
              <a:t>Francine Ferland, Ph. D., </a:t>
            </a:r>
            <a:r>
              <a:rPr lang="fr-CA" altLang="fr-FR" dirty="0" err="1">
                <a:solidFill>
                  <a:schemeClr val="bg1">
                    <a:lumMod val="10000"/>
                  </a:schemeClr>
                </a:solidFill>
              </a:rPr>
              <a:t>cochercheure</a:t>
            </a:r>
            <a:r>
              <a:rPr lang="fr-CA" altLang="fr-FR" dirty="0">
                <a:solidFill>
                  <a:schemeClr val="bg1">
                    <a:lumMod val="10000"/>
                  </a:schemeClr>
                </a:solidFill>
              </a:rPr>
              <a:t>, CISSS-CA/CIUSSS-CN</a:t>
            </a:r>
          </a:p>
          <a:p>
            <a:r>
              <a:rPr lang="fr-CA" altLang="fr-FR" dirty="0">
                <a:solidFill>
                  <a:schemeClr val="bg1">
                    <a:lumMod val="10000"/>
                  </a:schemeClr>
                </a:solidFill>
              </a:rPr>
              <a:t>Catherine Arseneault, </a:t>
            </a:r>
            <a:r>
              <a:rPr lang="fr-CA" altLang="fr-FR" dirty="0" err="1">
                <a:solidFill>
                  <a:schemeClr val="bg1">
                    <a:lumMod val="10000"/>
                  </a:schemeClr>
                </a:solidFill>
              </a:rPr>
              <a:t>co-chercheure</a:t>
            </a:r>
            <a:r>
              <a:rPr lang="fr-CA" altLang="fr-FR" dirty="0">
                <a:solidFill>
                  <a:schemeClr val="bg1">
                    <a:lumMod val="10000"/>
                  </a:schemeClr>
                </a:solidFill>
              </a:rPr>
              <a:t>, Ph.D. </a:t>
            </a:r>
            <a:r>
              <a:rPr lang="fr-CA" altLang="fr-FR" dirty="0" err="1">
                <a:solidFill>
                  <a:schemeClr val="bg1">
                    <a:lumMod val="10000"/>
                  </a:schemeClr>
                </a:solidFill>
              </a:rPr>
              <a:t>UdM</a:t>
            </a:r>
            <a:endParaRPr lang="fr-CA" altLang="fr-FR" dirty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fr-CA" altLang="fr-FR" dirty="0">
                <a:solidFill>
                  <a:schemeClr val="bg1">
                    <a:lumMod val="10000"/>
                  </a:schemeClr>
                </a:solidFill>
              </a:rPr>
              <a:t>Chantal </a:t>
            </a:r>
            <a:r>
              <a:rPr lang="fr-CA" altLang="fr-FR" dirty="0" err="1">
                <a:solidFill>
                  <a:schemeClr val="bg1">
                    <a:lumMod val="10000"/>
                  </a:schemeClr>
                </a:solidFill>
              </a:rPr>
              <a:t>Plourde</a:t>
            </a:r>
            <a:r>
              <a:rPr lang="fr-CA" altLang="fr-FR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fr-CA" altLang="fr-FR" dirty="0" err="1">
                <a:solidFill>
                  <a:schemeClr val="bg1">
                    <a:lumMod val="10000"/>
                  </a:schemeClr>
                </a:solidFill>
              </a:rPr>
              <a:t>co-chercheure</a:t>
            </a:r>
            <a:r>
              <a:rPr lang="fr-CA" altLang="fr-FR" dirty="0">
                <a:solidFill>
                  <a:schemeClr val="bg1">
                    <a:lumMod val="10000"/>
                  </a:schemeClr>
                </a:solidFill>
              </a:rPr>
              <a:t>, Ph.D. UQTR</a:t>
            </a:r>
          </a:p>
          <a:p>
            <a:r>
              <a:rPr lang="fr-CA" altLang="fr-FR" dirty="0">
                <a:solidFill>
                  <a:schemeClr val="bg1">
                    <a:lumMod val="10000"/>
                  </a:schemeClr>
                </a:solidFill>
              </a:rPr>
              <a:t>Mélissa Côté, </a:t>
            </a:r>
            <a:r>
              <a:rPr lang="fr-CA" altLang="fr-FR" dirty="0" err="1">
                <a:solidFill>
                  <a:schemeClr val="bg1">
                    <a:lumMod val="10000"/>
                  </a:schemeClr>
                </a:solidFill>
              </a:rPr>
              <a:t>co</a:t>
            </a:r>
            <a:r>
              <a:rPr lang="fr-CA" altLang="fr-FR" dirty="0">
                <a:solidFill>
                  <a:schemeClr val="bg1">
                    <a:lumMod val="10000"/>
                  </a:schemeClr>
                </a:solidFill>
              </a:rPr>
              <a:t>-chercheure, Ph D., Université Laval</a:t>
            </a:r>
          </a:p>
          <a:p>
            <a:r>
              <a:rPr lang="fr-CA" altLang="fr-FR" dirty="0">
                <a:solidFill>
                  <a:schemeClr val="bg1">
                    <a:lumMod val="10000"/>
                  </a:schemeClr>
                </a:solidFill>
              </a:rPr>
              <a:t>Paul Greenman, </a:t>
            </a:r>
            <a:r>
              <a:rPr lang="fr-CA" altLang="fr-FR" dirty="0" err="1">
                <a:solidFill>
                  <a:schemeClr val="bg1">
                    <a:lumMod val="10000"/>
                  </a:schemeClr>
                </a:solidFill>
              </a:rPr>
              <a:t>co-chercheur</a:t>
            </a:r>
            <a:r>
              <a:rPr lang="fr-CA" altLang="fr-FR" dirty="0">
                <a:solidFill>
                  <a:schemeClr val="bg1">
                    <a:lumMod val="10000"/>
                  </a:schemeClr>
                </a:solidFill>
              </a:rPr>
              <a:t>, PhD, UQO</a:t>
            </a:r>
          </a:p>
          <a:p>
            <a:endParaRPr lang="fr-CA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13" name="Imag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336" y="4495612"/>
            <a:ext cx="508055" cy="50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578591" y="4523402"/>
            <a:ext cx="904946" cy="452473"/>
          </a:xfrm>
          <a:prstGeom prst="rect">
            <a:avLst/>
          </a:prstGeom>
        </p:spPr>
      </p:pic>
      <p:pic>
        <p:nvPicPr>
          <p:cNvPr id="15" name="Picture 11" descr="Résultats de recherche d'images pour « ciusss capitale nationale »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618" y="4553159"/>
            <a:ext cx="862016" cy="39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Université du Québec à Montréal | Littérature Québécoise Mobil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307" y="4542290"/>
            <a:ext cx="789330" cy="43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Accueil - Extranet - CISSS de Chaudière-Appalaches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910" y="4467992"/>
            <a:ext cx="758982" cy="5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Résultats de recherche d'images pour « cisss chaudière appalaches »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36" y="4482164"/>
            <a:ext cx="911084" cy="43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4C03D42-233B-4605-9FBB-88D9C125061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51"/>
          <a:stretch/>
        </p:blipFill>
        <p:spPr>
          <a:xfrm>
            <a:off x="1706432" y="4508506"/>
            <a:ext cx="745941" cy="464554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26800" y="4508506"/>
            <a:ext cx="456147" cy="45614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743842" y="131718"/>
            <a:ext cx="7532685" cy="1527643"/>
          </a:xfrm>
          <a:prstGeom prst="rect">
            <a:avLst/>
          </a:prstGeom>
          <a:solidFill>
            <a:schemeClr val="accent4">
              <a:alpha val="43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810096" y="1518243"/>
            <a:ext cx="45719" cy="4571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7" name="Ellipse 36"/>
          <p:cNvSpPr/>
          <p:nvPr/>
        </p:nvSpPr>
        <p:spPr>
          <a:xfrm flipH="1" flipV="1">
            <a:off x="795805" y="195088"/>
            <a:ext cx="45719" cy="4571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8" name="Ellipse 37"/>
          <p:cNvSpPr/>
          <p:nvPr/>
        </p:nvSpPr>
        <p:spPr>
          <a:xfrm>
            <a:off x="8117647" y="180171"/>
            <a:ext cx="45719" cy="4571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Ellipse 38"/>
          <p:cNvSpPr/>
          <p:nvPr/>
        </p:nvSpPr>
        <p:spPr>
          <a:xfrm>
            <a:off x="8099465" y="1521539"/>
            <a:ext cx="45719" cy="4571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0" name="ZoneTexte 39"/>
          <p:cNvSpPr txBox="1"/>
          <p:nvPr/>
        </p:nvSpPr>
        <p:spPr>
          <a:xfrm rot="14459133">
            <a:off x="312865" y="1282647"/>
            <a:ext cx="745456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CA" altLang="fr-FR" sz="2400">
                <a:solidFill>
                  <a:schemeClr val="accent6">
                    <a:lumMod val="75000"/>
                  </a:schemeClr>
                </a:solidFill>
                <a:sym typeface="Webdings" panose="05030102010509060703" pitchFamily="18" charset="2"/>
              </a:rPr>
              <a:t></a:t>
            </a:r>
            <a:endParaRPr lang="fr-CA" sz="2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 rot="20678270">
            <a:off x="516766" y="-158951"/>
            <a:ext cx="883774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CA" altLang="fr-FR" sz="2400">
                <a:solidFill>
                  <a:schemeClr val="accent6">
                    <a:lumMod val="75000"/>
                  </a:schemeClr>
                </a:solidFill>
                <a:sym typeface="Webdings" panose="05030102010509060703" pitchFamily="18" charset="2"/>
              </a:rPr>
              <a:t></a:t>
            </a:r>
            <a:endParaRPr lang="fr-CA" sz="2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 rot="4004178">
            <a:off x="7867550" y="88685"/>
            <a:ext cx="883774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CA" altLang="fr-FR" sz="2400">
                <a:solidFill>
                  <a:schemeClr val="accent6">
                    <a:lumMod val="75000"/>
                  </a:schemeClr>
                </a:solidFill>
                <a:sym typeface="Webdings" panose="05030102010509060703" pitchFamily="18" charset="2"/>
              </a:rPr>
              <a:t></a:t>
            </a:r>
            <a:endParaRPr lang="fr-CA" sz="2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 rot="7493189">
            <a:off x="7675758" y="1514920"/>
            <a:ext cx="883774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CA" altLang="fr-FR" sz="2400">
                <a:solidFill>
                  <a:schemeClr val="accent6">
                    <a:lumMod val="75000"/>
                  </a:schemeClr>
                </a:solidFill>
                <a:sym typeface="Webdings" panose="05030102010509060703" pitchFamily="18" charset="2"/>
              </a:rPr>
              <a:t></a:t>
            </a:r>
            <a:endParaRPr lang="fr-CA" sz="240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483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56751" y="390333"/>
            <a:ext cx="6780572" cy="728663"/>
          </a:xfrm>
        </p:spPr>
        <p:txBody>
          <a:bodyPr anchor="ctr" anchorCtr="0">
            <a:noAutofit/>
          </a:bodyPr>
          <a:lstStyle/>
          <a:p>
            <a:pPr>
              <a:defRPr/>
            </a:pPr>
            <a:r>
              <a:rPr lang="fr-CA" sz="3600" b="1" dirty="0" err="1">
                <a:solidFill>
                  <a:schemeClr val="accent1">
                    <a:lumMod val="75000"/>
                  </a:schemeClr>
                </a:solidFill>
              </a:rPr>
              <a:t>What</a:t>
            </a:r>
            <a:r>
              <a:rPr lang="fr-CA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CA" sz="3600" b="1" dirty="0" err="1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fr-CA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CA" sz="3600" b="1" dirty="0" err="1">
                <a:solidFill>
                  <a:schemeClr val="accent1">
                    <a:lumMod val="75000"/>
                  </a:schemeClr>
                </a:solidFill>
              </a:rPr>
              <a:t>it</a:t>
            </a:r>
            <a:r>
              <a:rPr lang="fr-CA" sz="3600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  <a:br>
              <a:rPr lang="fr-CA" altLang="fr-FR" b="1" dirty="0">
                <a:solidFill>
                  <a:schemeClr val="accent1">
                    <a:lumMod val="75000"/>
                  </a:schemeClr>
                </a:solidFill>
              </a:rPr>
            </a:br>
            <a:endParaRPr lang="fr-F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0831" y="955221"/>
            <a:ext cx="8096865" cy="3902261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fr-CA" altLang="fr-FR" sz="2000" b="1" dirty="0">
                <a:solidFill>
                  <a:schemeClr val="bg1">
                    <a:lumMod val="10000"/>
                  </a:schemeClr>
                </a:solidFill>
              </a:rPr>
              <a:t>Couple intervention</a:t>
            </a:r>
          </a:p>
          <a:p>
            <a:pPr algn="just" eaLnBrk="1" hangingPunct="1">
              <a:lnSpc>
                <a:spcPct val="90000"/>
              </a:lnSpc>
            </a:pPr>
            <a:r>
              <a:rPr lang="fr-CA" altLang="fr-FR" sz="2000" b="1" dirty="0" err="1">
                <a:solidFill>
                  <a:schemeClr val="bg1">
                    <a:lumMod val="10000"/>
                  </a:schemeClr>
                </a:solidFill>
              </a:rPr>
              <a:t>Adults</a:t>
            </a:r>
            <a:endParaRPr lang="fr-CA" altLang="fr-FR" sz="2000" b="1" dirty="0">
              <a:solidFill>
                <a:schemeClr val="bg1">
                  <a:lumMod val="10000"/>
                </a:schemeClr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fr-CA" altLang="fr-FR" sz="2000" b="1" dirty="0">
                <a:solidFill>
                  <a:schemeClr val="bg1">
                    <a:lumMod val="10000"/>
                  </a:schemeClr>
                </a:solidFill>
              </a:rPr>
              <a:t>Couples </a:t>
            </a:r>
            <a:r>
              <a:rPr lang="fr-CA" altLang="fr-FR" sz="2000" b="1" dirty="0" err="1">
                <a:solidFill>
                  <a:schemeClr val="bg1">
                    <a:lumMod val="10000"/>
                  </a:schemeClr>
                </a:solidFill>
              </a:rPr>
              <a:t>with</a:t>
            </a:r>
            <a:r>
              <a:rPr lang="fr-CA" altLang="fr-FR" sz="2000" b="1" dirty="0">
                <a:solidFill>
                  <a:schemeClr val="bg1">
                    <a:lumMod val="10000"/>
                  </a:schemeClr>
                </a:solidFill>
              </a:rPr>
              <a:t> one or </a:t>
            </a:r>
            <a:r>
              <a:rPr lang="fr-CA" altLang="fr-FR" sz="2000" b="1" dirty="0" err="1">
                <a:solidFill>
                  <a:schemeClr val="bg1">
                    <a:lumMod val="10000"/>
                  </a:schemeClr>
                </a:solidFill>
              </a:rPr>
              <a:t>both</a:t>
            </a:r>
            <a:r>
              <a:rPr lang="fr-CA" altLang="fr-FR" sz="20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CA" altLang="fr-FR" sz="2000" b="1" dirty="0" err="1">
                <a:solidFill>
                  <a:schemeClr val="bg1">
                    <a:lumMod val="10000"/>
                  </a:schemeClr>
                </a:solidFill>
              </a:rPr>
              <a:t>partner</a:t>
            </a:r>
            <a:r>
              <a:rPr lang="fr-CA" altLang="fr-FR" sz="20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CA" altLang="fr-FR" sz="2000" b="1" dirty="0" err="1">
                <a:solidFill>
                  <a:schemeClr val="bg1">
                    <a:lumMod val="10000"/>
                  </a:schemeClr>
                </a:solidFill>
              </a:rPr>
              <a:t>presenting</a:t>
            </a:r>
            <a:r>
              <a:rPr lang="fr-CA" altLang="fr-FR" sz="20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CA" altLang="fr-FR" sz="2000" b="1" dirty="0" err="1">
                <a:solidFill>
                  <a:schemeClr val="bg1">
                    <a:lumMod val="10000"/>
                  </a:schemeClr>
                </a:solidFill>
              </a:rPr>
              <a:t>wiht</a:t>
            </a:r>
            <a:r>
              <a:rPr lang="fr-CA" altLang="fr-FR" sz="20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CA" altLang="fr-FR" sz="2000" b="1" dirty="0" err="1">
                <a:solidFill>
                  <a:schemeClr val="bg1">
                    <a:lumMod val="10000"/>
                  </a:schemeClr>
                </a:solidFill>
              </a:rPr>
              <a:t>problematic</a:t>
            </a:r>
            <a:r>
              <a:rPr lang="fr-CA" altLang="fr-FR" sz="2000" b="1" dirty="0">
                <a:solidFill>
                  <a:schemeClr val="bg1">
                    <a:lumMod val="10000"/>
                  </a:schemeClr>
                </a:solidFill>
              </a:rPr>
              <a:t> use of substances or gambling</a:t>
            </a:r>
          </a:p>
          <a:p>
            <a:pPr lvl="1" algn="just">
              <a:lnSpc>
                <a:spcPct val="90000"/>
              </a:lnSpc>
            </a:pPr>
            <a:r>
              <a:rPr lang="fr-CA" altLang="fr-FR" sz="1600" b="1" dirty="0">
                <a:solidFill>
                  <a:schemeClr val="bg1">
                    <a:lumMod val="10000"/>
                  </a:schemeClr>
                </a:solidFill>
              </a:rPr>
              <a:t>Never </a:t>
            </a:r>
            <a:r>
              <a:rPr lang="fr-CA" altLang="fr-FR" sz="1600" b="1" dirty="0" err="1">
                <a:solidFill>
                  <a:schemeClr val="bg1">
                    <a:lumMod val="10000"/>
                  </a:schemeClr>
                </a:solidFill>
              </a:rPr>
              <a:t>tested</a:t>
            </a:r>
            <a:r>
              <a:rPr lang="fr-CA" altLang="fr-FR" sz="16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CA" altLang="fr-FR" sz="1600" b="1" dirty="0" err="1">
                <a:solidFill>
                  <a:schemeClr val="bg1">
                    <a:lumMod val="10000"/>
                  </a:schemeClr>
                </a:solidFill>
              </a:rPr>
              <a:t>with</a:t>
            </a:r>
            <a:r>
              <a:rPr lang="fr-CA" altLang="fr-FR" sz="1600" b="1" dirty="0">
                <a:solidFill>
                  <a:schemeClr val="bg1">
                    <a:lumMod val="10000"/>
                  </a:schemeClr>
                </a:solidFill>
              </a:rPr>
              <a:t> couples </a:t>
            </a:r>
            <a:r>
              <a:rPr lang="fr-CA" altLang="fr-FR" sz="1600" b="1" dirty="0" err="1">
                <a:solidFill>
                  <a:schemeClr val="bg1">
                    <a:lumMod val="10000"/>
                  </a:schemeClr>
                </a:solidFill>
              </a:rPr>
              <a:t>including</a:t>
            </a:r>
            <a:r>
              <a:rPr lang="fr-CA" altLang="fr-FR" sz="1600" b="1" dirty="0">
                <a:solidFill>
                  <a:schemeClr val="bg1">
                    <a:lumMod val="10000"/>
                  </a:schemeClr>
                </a:solidFill>
              </a:rPr>
              <a:t> a </a:t>
            </a:r>
            <a:r>
              <a:rPr lang="fr-CA" altLang="fr-FR" sz="1600" b="1" dirty="0" err="1">
                <a:solidFill>
                  <a:schemeClr val="bg1">
                    <a:lumMod val="10000"/>
                  </a:schemeClr>
                </a:solidFill>
              </a:rPr>
              <a:t>partner</a:t>
            </a:r>
            <a:r>
              <a:rPr lang="fr-CA" altLang="fr-FR" sz="16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CA" altLang="fr-FR" sz="1600" b="1" dirty="0" err="1">
                <a:solidFill>
                  <a:schemeClr val="bg1">
                    <a:lumMod val="10000"/>
                  </a:schemeClr>
                </a:solidFill>
              </a:rPr>
              <a:t>presenting</a:t>
            </a:r>
            <a:r>
              <a:rPr lang="fr-CA" altLang="fr-FR" sz="1600" b="1" dirty="0">
                <a:solidFill>
                  <a:schemeClr val="bg1">
                    <a:lumMod val="10000"/>
                  </a:schemeClr>
                </a:solidFill>
              </a:rPr>
              <a:t> an </a:t>
            </a:r>
            <a:r>
              <a:rPr lang="fr-CA" altLang="fr-FR" sz="1600" b="1" dirty="0" err="1">
                <a:solidFill>
                  <a:schemeClr val="bg1">
                    <a:lumMod val="10000"/>
                  </a:schemeClr>
                </a:solidFill>
              </a:rPr>
              <a:t>overuse</a:t>
            </a:r>
            <a:r>
              <a:rPr lang="fr-CA" altLang="fr-FR" sz="1600" b="1" dirty="0">
                <a:solidFill>
                  <a:schemeClr val="bg1">
                    <a:lumMod val="10000"/>
                  </a:schemeClr>
                </a:solidFill>
              </a:rPr>
              <a:t> of screens (e.g., excessive gamer)</a:t>
            </a:r>
            <a:endParaRPr lang="fr-CA" altLang="fr-FR" sz="2000" b="1" dirty="0">
              <a:solidFill>
                <a:schemeClr val="bg1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fr-CA" altLang="fr-FR" sz="2000" b="1" dirty="0">
                <a:solidFill>
                  <a:schemeClr val="bg1">
                    <a:lumMod val="10000"/>
                  </a:schemeClr>
                </a:solidFill>
              </a:rPr>
              <a:t>Partner are </a:t>
            </a:r>
            <a:r>
              <a:rPr lang="fr-CA" altLang="fr-FR" sz="2000" b="1" dirty="0" err="1">
                <a:solidFill>
                  <a:schemeClr val="bg1">
                    <a:lumMod val="10000"/>
                  </a:schemeClr>
                </a:solidFill>
              </a:rPr>
              <a:t>seen</a:t>
            </a:r>
            <a:r>
              <a:rPr lang="fr-CA" altLang="fr-FR" sz="2000" b="1" dirty="0">
                <a:solidFill>
                  <a:schemeClr val="bg1">
                    <a:lumMod val="10000"/>
                  </a:schemeClr>
                </a:solidFill>
              </a:rPr>
              <a:t> in couple sessions format right </a:t>
            </a:r>
            <a:r>
              <a:rPr lang="fr-CA" altLang="fr-FR" sz="2000" b="1" dirty="0" err="1">
                <a:solidFill>
                  <a:schemeClr val="bg1">
                    <a:lumMod val="10000"/>
                  </a:schemeClr>
                </a:solidFill>
              </a:rPr>
              <a:t>from</a:t>
            </a:r>
            <a:r>
              <a:rPr lang="fr-CA" altLang="fr-FR" sz="2000" b="1" dirty="0">
                <a:solidFill>
                  <a:schemeClr val="bg1">
                    <a:lumMod val="10000"/>
                  </a:schemeClr>
                </a:solidFill>
              </a:rPr>
              <a:t> the 1st meeting</a:t>
            </a:r>
          </a:p>
          <a:p>
            <a:pPr algn="just">
              <a:lnSpc>
                <a:spcPct val="90000"/>
              </a:lnSpc>
            </a:pPr>
            <a:r>
              <a:rPr lang="fr-CA" altLang="fr-FR" sz="2000" b="1" dirty="0" err="1">
                <a:solidFill>
                  <a:schemeClr val="bg1">
                    <a:lumMod val="10000"/>
                  </a:schemeClr>
                </a:solidFill>
              </a:rPr>
              <a:t>Mainly</a:t>
            </a:r>
            <a:r>
              <a:rPr lang="fr-CA" altLang="fr-FR" sz="2000" b="1" dirty="0">
                <a:solidFill>
                  <a:schemeClr val="bg1">
                    <a:lumMod val="10000"/>
                  </a:schemeClr>
                </a:solidFill>
              </a:rPr>
              <a:t> in </a:t>
            </a:r>
            <a:r>
              <a:rPr lang="fr-CA" altLang="fr-FR" sz="2000" b="1" dirty="0" err="1">
                <a:solidFill>
                  <a:schemeClr val="bg1">
                    <a:lumMod val="10000"/>
                  </a:schemeClr>
                </a:solidFill>
              </a:rPr>
              <a:t>person</a:t>
            </a:r>
            <a:endParaRPr lang="fr-CA" altLang="fr-FR" sz="2000" b="1" dirty="0">
              <a:solidFill>
                <a:schemeClr val="bg1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endParaRPr lang="fr-CA" altLang="fr-FR" sz="2000" b="1" dirty="0">
              <a:solidFill>
                <a:schemeClr val="bg1">
                  <a:lumMod val="10000"/>
                </a:schemeClr>
              </a:solidFill>
            </a:endParaRPr>
          </a:p>
          <a:p>
            <a:pPr algn="just" eaLnBrk="1" hangingPunct="1">
              <a:lnSpc>
                <a:spcPct val="90000"/>
              </a:lnSpc>
            </a:pPr>
            <a:endParaRPr lang="fr-CA" altLang="fr-FR" sz="8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3BA5-F4DA-4BB9-BB92-3F845E3435DB}" type="slidenum">
              <a:rPr lang="fr-FR" altLang="fr-FR" smtClean="0"/>
              <a:pPr/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27763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56751" y="390333"/>
            <a:ext cx="6780572" cy="728663"/>
          </a:xfrm>
        </p:spPr>
        <p:txBody>
          <a:bodyPr anchor="ctr" anchorCtr="0">
            <a:noAutofit/>
          </a:bodyPr>
          <a:lstStyle/>
          <a:p>
            <a:pPr>
              <a:defRPr/>
            </a:pPr>
            <a:r>
              <a:rPr lang="fr-CA" sz="3600" b="1" dirty="0" err="1">
                <a:solidFill>
                  <a:schemeClr val="accent1">
                    <a:lumMod val="75000"/>
                  </a:schemeClr>
                </a:solidFill>
              </a:rPr>
              <a:t>What</a:t>
            </a:r>
            <a:r>
              <a:rPr lang="fr-CA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CA" sz="3600" b="1" dirty="0" err="1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fr-CA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CA" sz="3600" b="1" dirty="0" err="1">
                <a:solidFill>
                  <a:schemeClr val="accent1">
                    <a:lumMod val="75000"/>
                  </a:schemeClr>
                </a:solidFill>
              </a:rPr>
              <a:t>it</a:t>
            </a:r>
            <a:r>
              <a:rPr lang="fr-CA" sz="3600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  <a:br>
              <a:rPr lang="fr-CA" altLang="fr-FR" b="1" dirty="0">
                <a:solidFill>
                  <a:schemeClr val="accent1">
                    <a:lumMod val="75000"/>
                  </a:schemeClr>
                </a:solidFill>
              </a:rPr>
            </a:br>
            <a:endParaRPr lang="fr-F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0831" y="955221"/>
            <a:ext cx="8096865" cy="3902261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fr-CA" altLang="fr-FR" sz="2000" b="1" dirty="0" err="1">
                <a:solidFill>
                  <a:schemeClr val="bg1">
                    <a:lumMod val="10000"/>
                  </a:schemeClr>
                </a:solidFill>
              </a:rPr>
              <a:t>Each</a:t>
            </a:r>
            <a:r>
              <a:rPr lang="fr-CA" altLang="fr-FR" sz="2000" b="1" dirty="0">
                <a:solidFill>
                  <a:schemeClr val="bg1">
                    <a:lumMod val="10000"/>
                  </a:schemeClr>
                </a:solidFill>
              </a:rPr>
              <a:t> session (total 75 minutes)</a:t>
            </a:r>
          </a:p>
          <a:p>
            <a:pPr lvl="1" algn="just">
              <a:lnSpc>
                <a:spcPct val="90000"/>
              </a:lnSpc>
            </a:pPr>
            <a:r>
              <a:rPr lang="fr-CA" altLang="fr-FR" sz="1700" b="1" dirty="0">
                <a:solidFill>
                  <a:schemeClr val="bg1">
                    <a:lumMod val="10000"/>
                  </a:schemeClr>
                </a:solidFill>
              </a:rPr>
              <a:t>10 – 15 min., </a:t>
            </a:r>
            <a:r>
              <a:rPr lang="fr-CA" altLang="fr-FR" sz="1700" b="1" dirty="0" err="1">
                <a:solidFill>
                  <a:schemeClr val="bg1">
                    <a:lumMod val="10000"/>
                  </a:schemeClr>
                </a:solidFill>
              </a:rPr>
              <a:t>review</a:t>
            </a:r>
            <a:r>
              <a:rPr lang="fr-CA" altLang="fr-FR" sz="1700" b="1" dirty="0">
                <a:solidFill>
                  <a:schemeClr val="bg1">
                    <a:lumMod val="10000"/>
                  </a:schemeClr>
                </a:solidFill>
              </a:rPr>
              <a:t> of substances/gambling use/</a:t>
            </a:r>
            <a:r>
              <a:rPr lang="fr-CA" altLang="fr-FR" sz="1700" b="1" dirty="0" err="1">
                <a:solidFill>
                  <a:schemeClr val="bg1">
                    <a:lumMod val="10000"/>
                  </a:schemeClr>
                </a:solidFill>
              </a:rPr>
              <a:t>cravings</a:t>
            </a:r>
            <a:r>
              <a:rPr lang="fr-CA" altLang="fr-FR" sz="1700" b="1" dirty="0">
                <a:solidFill>
                  <a:schemeClr val="bg1">
                    <a:lumMod val="10000"/>
                  </a:schemeClr>
                </a:solidFill>
              </a:rPr>
              <a:t> last 7 </a:t>
            </a:r>
            <a:r>
              <a:rPr lang="fr-CA" altLang="fr-FR" sz="1700" b="1" dirty="0" err="1">
                <a:solidFill>
                  <a:schemeClr val="bg1">
                    <a:lumMod val="10000"/>
                  </a:schemeClr>
                </a:solidFill>
              </a:rPr>
              <a:t>days</a:t>
            </a:r>
            <a:endParaRPr lang="fr-CA" altLang="fr-FR" sz="1700" b="1" dirty="0">
              <a:solidFill>
                <a:schemeClr val="bg1">
                  <a:lumMod val="10000"/>
                </a:schemeClr>
              </a:solidFill>
            </a:endParaRPr>
          </a:p>
          <a:p>
            <a:pPr lvl="1" algn="just">
              <a:lnSpc>
                <a:spcPct val="90000"/>
              </a:lnSpc>
            </a:pPr>
            <a:r>
              <a:rPr lang="fr-CA" altLang="fr-FR" sz="1700" b="1" dirty="0">
                <a:solidFill>
                  <a:schemeClr val="bg1">
                    <a:lumMod val="10000"/>
                  </a:schemeClr>
                </a:solidFill>
              </a:rPr>
              <a:t>20-40 min. </a:t>
            </a:r>
            <a:r>
              <a:rPr lang="fr-CA" altLang="fr-FR" sz="1700" b="1" dirty="0" err="1">
                <a:solidFill>
                  <a:schemeClr val="bg1">
                    <a:lumMod val="10000"/>
                  </a:schemeClr>
                </a:solidFill>
              </a:rPr>
              <a:t>regular</a:t>
            </a:r>
            <a:r>
              <a:rPr lang="fr-CA" altLang="fr-FR" sz="17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CA" altLang="fr-FR" sz="1700" b="1" dirty="0" err="1">
                <a:solidFill>
                  <a:schemeClr val="bg1">
                    <a:lumMod val="10000"/>
                  </a:schemeClr>
                </a:solidFill>
              </a:rPr>
              <a:t>work</a:t>
            </a:r>
            <a:r>
              <a:rPr lang="fr-CA" altLang="fr-FR" sz="1700" b="1" dirty="0">
                <a:solidFill>
                  <a:schemeClr val="bg1">
                    <a:lumMod val="10000"/>
                  </a:schemeClr>
                </a:solidFill>
              </a:rPr>
              <a:t> on substances/gambling use, </a:t>
            </a:r>
            <a:r>
              <a:rPr lang="fr-CA" altLang="fr-FR" sz="1700" b="1" dirty="0" err="1">
                <a:solidFill>
                  <a:schemeClr val="bg1">
                    <a:lumMod val="10000"/>
                  </a:schemeClr>
                </a:solidFill>
              </a:rPr>
              <a:t>integrating</a:t>
            </a:r>
            <a:r>
              <a:rPr lang="fr-CA" altLang="fr-FR" sz="17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CA" altLang="fr-FR" sz="1700" b="1" dirty="0" err="1">
                <a:solidFill>
                  <a:schemeClr val="bg1">
                    <a:lumMod val="10000"/>
                  </a:schemeClr>
                </a:solidFill>
              </a:rPr>
              <a:t>partner</a:t>
            </a:r>
            <a:endParaRPr lang="fr-CA" altLang="fr-FR" sz="1700" b="1" dirty="0">
              <a:solidFill>
                <a:schemeClr val="bg1">
                  <a:lumMod val="10000"/>
                </a:schemeClr>
              </a:solidFill>
            </a:endParaRPr>
          </a:p>
          <a:p>
            <a:pPr lvl="1" algn="just">
              <a:lnSpc>
                <a:spcPct val="90000"/>
              </a:lnSpc>
            </a:pPr>
            <a:r>
              <a:rPr lang="fr-CA" altLang="fr-FR" sz="1700" b="1" dirty="0">
                <a:solidFill>
                  <a:schemeClr val="bg1">
                    <a:lumMod val="10000"/>
                  </a:schemeClr>
                </a:solidFill>
              </a:rPr>
              <a:t>20-40 min. on couple interactions about substances/gambling</a:t>
            </a:r>
          </a:p>
          <a:p>
            <a:pPr algn="just">
              <a:lnSpc>
                <a:spcPct val="90000"/>
              </a:lnSpc>
            </a:pPr>
            <a:endParaRPr lang="fr-CA" altLang="fr-FR" sz="2000" b="1" dirty="0">
              <a:solidFill>
                <a:schemeClr val="bg1">
                  <a:lumMod val="10000"/>
                </a:schemeClr>
              </a:solidFill>
            </a:endParaRPr>
          </a:p>
          <a:p>
            <a:pPr algn="just" eaLnBrk="1" hangingPunct="1">
              <a:lnSpc>
                <a:spcPct val="90000"/>
              </a:lnSpc>
            </a:pPr>
            <a:endParaRPr lang="fr-CA" altLang="fr-FR" sz="8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3BA5-F4DA-4BB9-BB92-3F845E3435DB}" type="slidenum">
              <a:rPr lang="fr-FR" altLang="fr-FR" smtClean="0"/>
              <a:pPr/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84555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2991" y="85600"/>
            <a:ext cx="9131010" cy="5123720"/>
            <a:chOff x="17321" y="114132"/>
            <a:chExt cx="12174680" cy="6831639"/>
          </a:xfrm>
        </p:grpSpPr>
        <p:sp>
          <p:nvSpPr>
            <p:cNvPr id="43" name="Flèche droite 3">
              <a:extLst>
                <a:ext uri="{FF2B5EF4-FFF2-40B4-BE49-F238E27FC236}">
                  <a16:creationId xmlns:a16="http://schemas.microsoft.com/office/drawing/2014/main" id="{E952E906-B1EF-452B-985E-BD5CC6B03B8E}"/>
                </a:ext>
              </a:extLst>
            </p:cNvPr>
            <p:cNvSpPr/>
            <p:nvPr/>
          </p:nvSpPr>
          <p:spPr>
            <a:xfrm>
              <a:off x="1685452" y="4348177"/>
              <a:ext cx="7255575" cy="1284765"/>
            </a:xfrm>
            <a:prstGeom prst="rightArrow">
              <a:avLst>
                <a:gd name="adj1" fmla="val 42644"/>
                <a:gd name="adj2" fmla="val 50000"/>
              </a:avLst>
            </a:prstGeom>
            <a:gradFill>
              <a:gsLst>
                <a:gs pos="100000">
                  <a:schemeClr val="tx2">
                    <a:lumMod val="90000"/>
                  </a:schemeClr>
                </a:gs>
                <a:gs pos="42000">
                  <a:schemeClr val="tx2">
                    <a:lumMod val="50000"/>
                  </a:schemeClr>
                </a:gs>
                <a:gs pos="0">
                  <a:schemeClr val="accent5">
                    <a:lumMod val="50000"/>
                  </a:schemeClr>
                </a:gs>
              </a:gsLst>
              <a:lin ang="0" scaled="1"/>
            </a:gra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600" kern="1200" dirty="0">
                  <a:solidFill>
                    <a:srgbClr val="000000"/>
                  </a:solidFill>
                  <a:latin typeface="Arial"/>
                </a:rPr>
                <a:t>Identify negative interactions about problematic use</a:t>
              </a:r>
              <a:endParaRPr lang="fr-CA" sz="1600" kern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" name="Flèche droite 4"/>
            <p:cNvSpPr/>
            <p:nvPr/>
          </p:nvSpPr>
          <p:spPr>
            <a:xfrm>
              <a:off x="1746798" y="114132"/>
              <a:ext cx="5924212" cy="954320"/>
            </a:xfrm>
            <a:prstGeom prst="rightArrow">
              <a:avLst>
                <a:gd name="adj1" fmla="val 67161"/>
                <a:gd name="adj2" fmla="val 50000"/>
              </a:avLst>
            </a:prstGeom>
            <a:gradFill>
              <a:gsLst>
                <a:gs pos="100000">
                  <a:srgbClr val="DBE0E7"/>
                </a:gs>
                <a:gs pos="65000">
                  <a:srgbClr val="B2D4DA"/>
                </a:gs>
                <a:gs pos="22000">
                  <a:srgbClr val="52949F"/>
                </a:gs>
              </a:gsLst>
              <a:lin ang="0" scaled="1"/>
            </a:gra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600" kern="1200" dirty="0">
                  <a:solidFill>
                    <a:srgbClr val="000000"/>
                  </a:solidFill>
                  <a:latin typeface="Arial"/>
                </a:rPr>
                <a:t>Identify the needs/triggers associated with substance/gambling use</a:t>
              </a:r>
              <a:endParaRPr lang="fr-CA" sz="1600" kern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" name="Flèche droite 5"/>
            <p:cNvSpPr/>
            <p:nvPr/>
          </p:nvSpPr>
          <p:spPr>
            <a:xfrm>
              <a:off x="3147640" y="2233002"/>
              <a:ext cx="8597651" cy="855280"/>
            </a:xfrm>
            <a:prstGeom prst="rightArrow">
              <a:avLst/>
            </a:prstGeom>
            <a:gradFill>
              <a:gsLst>
                <a:gs pos="100000">
                  <a:srgbClr val="E2DEE3"/>
                </a:gs>
                <a:gs pos="52000">
                  <a:srgbClr val="CDC7CF"/>
                </a:gs>
                <a:gs pos="1000">
                  <a:srgbClr val="827685"/>
                </a:gs>
              </a:gsLst>
              <a:lin ang="0" scaled="1"/>
            </a:gra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600" kern="1200" dirty="0">
                  <a:solidFill>
                    <a:srgbClr val="000000"/>
                  </a:solidFill>
                  <a:latin typeface="Arial"/>
                </a:rPr>
                <a:t>Reduce behaviors that reinforce problematic use</a:t>
              </a:r>
              <a:endParaRPr lang="fr-CA" sz="1600" b="1" kern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501393" y="3509138"/>
              <a:ext cx="1549372" cy="369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</a:pPr>
              <a:r>
                <a:rPr lang="fr-CA" sz="1200" kern="1200" dirty="0">
                  <a:ea typeface="+mn-ea"/>
                  <a:cs typeface="+mn-cs"/>
                </a:rPr>
                <a:t>Session 1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0670173" y="3510397"/>
              <a:ext cx="1521828" cy="369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</a:pPr>
              <a:r>
                <a:rPr lang="fr-CA" sz="1200" kern="1200" dirty="0">
                  <a:ea typeface="+mn-ea"/>
                  <a:cs typeface="+mn-cs"/>
                </a:rPr>
                <a:t>Session 16</a:t>
              </a: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17321" y="1988609"/>
              <a:ext cx="1677739" cy="862648"/>
            </a:xfrm>
            <a:prstGeom prst="roundRect">
              <a:avLst/>
            </a:prstGeom>
            <a:solidFill>
              <a:srgbClr val="C2BBC3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defTabSz="893741">
                <a:buClrTx/>
              </a:pPr>
              <a:endParaRPr lang="fr-CA" sz="800" b="1" kern="1200" dirty="0">
                <a:solidFill>
                  <a:srgbClr val="FFFFFF"/>
                </a:solidFill>
                <a:latin typeface="Arial"/>
              </a:endParaRPr>
            </a:p>
            <a:p>
              <a:pPr algn="ctr" defTabSz="893741">
                <a:buClrTx/>
              </a:pPr>
              <a:r>
                <a:rPr lang="fr-CA" sz="1600" b="1" kern="1200" dirty="0">
                  <a:solidFill>
                    <a:srgbClr val="000000"/>
                  </a:solidFill>
                  <a:latin typeface="Arial"/>
                </a:rPr>
                <a:t>Partner</a:t>
              </a:r>
            </a:p>
            <a:p>
              <a:pPr algn="ctr" defTabSz="893741">
                <a:buClrTx/>
              </a:pPr>
              <a:endParaRPr lang="fr-CA" sz="800" b="1" kern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35034" y="4093016"/>
              <a:ext cx="1549372" cy="248026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defTabSz="685800">
                <a:buClrTx/>
              </a:pPr>
              <a:r>
                <a:rPr lang="fr-CA" sz="1200" b="1" kern="1200" dirty="0">
                  <a:solidFill>
                    <a:srgbClr val="000000"/>
                  </a:solidFill>
                  <a:latin typeface="Arial"/>
                </a:rPr>
                <a:t>  </a:t>
              </a:r>
            </a:p>
            <a:p>
              <a:pPr algn="ctr" defTabSz="685800">
                <a:buClrTx/>
              </a:pPr>
              <a:endParaRPr lang="fr-CA" sz="1200" b="1" kern="1200" dirty="0">
                <a:solidFill>
                  <a:srgbClr val="000000"/>
                </a:solidFill>
                <a:latin typeface="Arial"/>
              </a:endParaRPr>
            </a:p>
            <a:p>
              <a:pPr algn="ctr" defTabSz="685800">
                <a:buClrTx/>
              </a:pPr>
              <a:endParaRPr lang="fr-CA" sz="1200" b="1" kern="1200" dirty="0">
                <a:solidFill>
                  <a:srgbClr val="000000"/>
                </a:solidFill>
                <a:latin typeface="Arial"/>
              </a:endParaRPr>
            </a:p>
            <a:p>
              <a:pPr algn="ctr" defTabSz="685800">
                <a:buClrTx/>
              </a:pPr>
              <a:endParaRPr lang="fr-CA" sz="1200" b="1" kern="1200" dirty="0">
                <a:solidFill>
                  <a:srgbClr val="000000"/>
                </a:solidFill>
                <a:latin typeface="Arial"/>
              </a:endParaRPr>
            </a:p>
            <a:p>
              <a:pPr algn="ctr" defTabSz="685800">
                <a:buClrTx/>
              </a:pPr>
              <a:r>
                <a:rPr lang="fr-CA" sz="1600" b="1" kern="1200" dirty="0">
                  <a:solidFill>
                    <a:srgbClr val="000000"/>
                  </a:solidFill>
                  <a:latin typeface="Arial"/>
                </a:rPr>
                <a:t>Couple</a:t>
              </a:r>
            </a:p>
            <a:p>
              <a:pPr algn="ctr" defTabSz="685800">
                <a:buClrTx/>
              </a:pPr>
              <a:endParaRPr lang="fr-CA" sz="1200" b="1" kern="1200" dirty="0">
                <a:solidFill>
                  <a:srgbClr val="000000"/>
                </a:solidFill>
                <a:latin typeface="Arial"/>
              </a:endParaRPr>
            </a:p>
            <a:p>
              <a:pPr algn="ctr" defTabSz="685800">
                <a:buClrTx/>
              </a:pPr>
              <a:endParaRPr lang="fr-CA" sz="1200" b="1" kern="1200" dirty="0">
                <a:solidFill>
                  <a:srgbClr val="000000"/>
                </a:solidFill>
                <a:latin typeface="Arial"/>
              </a:endParaRPr>
            </a:p>
            <a:p>
              <a:pPr algn="ctr" defTabSz="685800">
                <a:buClrTx/>
              </a:pPr>
              <a:endParaRPr lang="fr-CA" sz="1200" b="1" kern="1200" dirty="0">
                <a:solidFill>
                  <a:srgbClr val="000000"/>
                </a:solidFill>
                <a:latin typeface="Arial"/>
              </a:endParaRPr>
            </a:p>
            <a:p>
              <a:pPr algn="ctr" defTabSz="685800">
                <a:buClrTx/>
              </a:pPr>
              <a:r>
                <a:rPr lang="fr-CA" sz="825" kern="1200" dirty="0">
                  <a:solidFill>
                    <a:srgbClr val="FFFFFF"/>
                  </a:solidFill>
                  <a:latin typeface="Arial"/>
                </a:rPr>
                <a:t> </a:t>
              </a:r>
            </a:p>
          </p:txBody>
        </p:sp>
        <p:sp>
          <p:nvSpPr>
            <p:cNvPr id="83" name="Flèche droite 82"/>
            <p:cNvSpPr/>
            <p:nvPr/>
          </p:nvSpPr>
          <p:spPr>
            <a:xfrm>
              <a:off x="3147640" y="1760266"/>
              <a:ext cx="8597651" cy="699245"/>
            </a:xfrm>
            <a:prstGeom prst="rightArrow">
              <a:avLst/>
            </a:prstGeom>
            <a:gradFill>
              <a:gsLst>
                <a:gs pos="2000">
                  <a:srgbClr val="E2DEE3"/>
                </a:gs>
                <a:gs pos="42000">
                  <a:srgbClr val="C2BBC3"/>
                </a:gs>
                <a:gs pos="89000">
                  <a:srgbClr val="827685"/>
                </a:gs>
              </a:gsLst>
              <a:lin ang="0" scaled="1"/>
            </a:gra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600" kern="1200" dirty="0">
                  <a:solidFill>
                    <a:srgbClr val="000000"/>
                  </a:solidFill>
                  <a:latin typeface="Arial"/>
                </a:rPr>
                <a:t>Increase behaviors that reinforce sobriety</a:t>
              </a:r>
              <a:endParaRPr lang="fr-CA" sz="1600" b="1" kern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" name="Flèche droite 86"/>
            <p:cNvSpPr/>
            <p:nvPr/>
          </p:nvSpPr>
          <p:spPr>
            <a:xfrm>
              <a:off x="2348224" y="3831617"/>
              <a:ext cx="9163680" cy="892402"/>
            </a:xfrm>
            <a:prstGeom prst="rightArrow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600" kern="1200" dirty="0">
                  <a:solidFill>
                    <a:srgbClr val="000000"/>
                  </a:solidFill>
                  <a:latin typeface="Arial"/>
                </a:rPr>
                <a:t>Doing or saying simple things that please your partner</a:t>
              </a:r>
              <a:endParaRPr lang="fr-CA" sz="1600" b="1" kern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" name="Flèche droite 99"/>
            <p:cNvSpPr/>
            <p:nvPr/>
          </p:nvSpPr>
          <p:spPr>
            <a:xfrm>
              <a:off x="2631667" y="772599"/>
              <a:ext cx="9384631" cy="1312044"/>
            </a:xfrm>
            <a:prstGeom prst="rightArrow">
              <a:avLst>
                <a:gd name="adj1" fmla="val 47753"/>
                <a:gd name="adj2" fmla="val 50000"/>
              </a:avLst>
            </a:prstGeom>
            <a:gradFill>
              <a:gsLst>
                <a:gs pos="0">
                  <a:schemeClr val="tx2"/>
                </a:gs>
                <a:gs pos="8000">
                  <a:srgbClr val="B2D4DA"/>
                </a:gs>
                <a:gs pos="64000">
                  <a:srgbClr val="52949F"/>
                </a:gs>
              </a:gsLst>
              <a:lin ang="0" scaled="1"/>
            </a:gra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600" kern="1200" dirty="0">
                  <a:solidFill>
                    <a:srgbClr val="000000"/>
                  </a:solidFill>
                  <a:latin typeface="Arial"/>
                </a:rPr>
                <a:t>Responding to needs/triggers in a different way, thereby reducing use or its consequences</a:t>
              </a:r>
              <a:endParaRPr lang="fr-CA" sz="1600" kern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" name="Flèche droite 106"/>
            <p:cNvSpPr/>
            <p:nvPr/>
          </p:nvSpPr>
          <p:spPr>
            <a:xfrm>
              <a:off x="4401501" y="2925726"/>
              <a:ext cx="7343790" cy="717453"/>
            </a:xfrm>
            <a:prstGeom prst="rightArrow">
              <a:avLst/>
            </a:prstGeom>
            <a:gradFill>
              <a:gsLst>
                <a:gs pos="52000">
                  <a:srgbClr val="7F8FA9"/>
                </a:gs>
                <a:gs pos="81000">
                  <a:srgbClr val="74839C"/>
                </a:gs>
                <a:gs pos="11000">
                  <a:srgbClr val="DBE0E7"/>
                </a:gs>
              </a:gsLst>
              <a:lin ang="0" scaled="1"/>
            </a:gra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600" kern="1200" dirty="0">
                  <a:solidFill>
                    <a:srgbClr val="000000"/>
                  </a:solidFill>
                  <a:latin typeface="Arial"/>
                </a:rPr>
                <a:t>Learning to take better care of yourself</a:t>
              </a:r>
              <a:endParaRPr lang="fr-CA" sz="1600" b="1" kern="1200" dirty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97075168-280B-4187-A78A-6D73533E3D5B}"/>
                </a:ext>
              </a:extLst>
            </p:cNvPr>
            <p:cNvGrpSpPr/>
            <p:nvPr/>
          </p:nvGrpSpPr>
          <p:grpSpPr>
            <a:xfrm>
              <a:off x="29154" y="2965945"/>
              <a:ext cx="1619215" cy="717455"/>
              <a:chOff x="26510" y="2190848"/>
              <a:chExt cx="1214411" cy="732587"/>
            </a:xfrm>
            <a:solidFill>
              <a:srgbClr val="7F8FA9"/>
            </a:solidFill>
          </p:grpSpPr>
          <p:sp>
            <p:nvSpPr>
              <p:cNvPr id="108" name="Rectangle à coins arrondis 107"/>
              <p:cNvSpPr/>
              <p:nvPr/>
            </p:nvSpPr>
            <p:spPr>
              <a:xfrm>
                <a:off x="26510" y="2190848"/>
                <a:ext cx="1214411" cy="732587"/>
              </a:xfrm>
              <a:prstGeom prst="roundRect">
                <a:avLst>
                  <a:gd name="adj" fmla="val 21767"/>
                </a:avLst>
              </a:prstGeom>
              <a:grpFill/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fr-CA" sz="1050" kern="120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8767" y="2342032"/>
                <a:ext cx="1143916" cy="46092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 defTabSz="685800">
                  <a:buClrTx/>
                </a:pPr>
                <a:r>
                  <a:rPr lang="fr-CA" sz="1600" b="1" kern="1200" dirty="0" err="1">
                    <a:ea typeface="+mn-ea"/>
                    <a:cs typeface="+mn-cs"/>
                  </a:rPr>
                  <a:t>Both</a:t>
                </a:r>
                <a:endParaRPr lang="fr-CA" sz="1600" b="1" kern="1200" dirty="0">
                  <a:ea typeface="+mn-ea"/>
                  <a:cs typeface="+mn-cs"/>
                </a:endParaRPr>
              </a:p>
            </p:txBody>
          </p:sp>
        </p:grpSp>
        <p:sp>
          <p:nvSpPr>
            <p:cNvPr id="48" name="Rectangle 47"/>
            <p:cNvSpPr/>
            <p:nvPr/>
          </p:nvSpPr>
          <p:spPr>
            <a:xfrm>
              <a:off x="8299346" y="3510397"/>
              <a:ext cx="1565457" cy="3881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fr-CA" sz="1200" kern="1200" dirty="0">
                  <a:solidFill>
                    <a:srgbClr val="000000"/>
                  </a:solidFill>
                  <a:latin typeface="Arial"/>
                </a:rPr>
                <a:t>Session 12</a:t>
              </a:r>
            </a:p>
          </p:txBody>
        </p:sp>
        <p:sp>
          <p:nvSpPr>
            <p:cNvPr id="40" name="Rectangle à coins arrondis 107">
              <a:extLst>
                <a:ext uri="{FF2B5EF4-FFF2-40B4-BE49-F238E27FC236}">
                  <a16:creationId xmlns:a16="http://schemas.microsoft.com/office/drawing/2014/main" id="{0D86D631-3225-4C64-B92E-5E9C105164DC}"/>
                </a:ext>
              </a:extLst>
            </p:cNvPr>
            <p:cNvSpPr/>
            <p:nvPr/>
          </p:nvSpPr>
          <p:spPr>
            <a:xfrm>
              <a:off x="35034" y="195937"/>
              <a:ext cx="1701463" cy="1644487"/>
            </a:xfrm>
            <a:prstGeom prst="roundRect">
              <a:avLst>
                <a:gd name="adj" fmla="val 12500"/>
              </a:avLst>
            </a:prstGeom>
            <a:solidFill>
              <a:srgbClr val="5AA2AE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fr-CA" sz="1600" b="1" kern="1200" dirty="0">
                  <a:solidFill>
                    <a:srgbClr val="000000"/>
                  </a:solidFill>
                  <a:latin typeface="Arial"/>
                </a:rPr>
                <a:t>Partner </a:t>
              </a:r>
              <a:r>
                <a:rPr lang="fr-CA" sz="1600" b="1" kern="1200" dirty="0" err="1">
                  <a:solidFill>
                    <a:srgbClr val="000000"/>
                  </a:solidFill>
                  <a:latin typeface="Arial"/>
                </a:rPr>
                <a:t>overusing</a:t>
              </a:r>
              <a:endParaRPr lang="fr-CA" sz="1600" b="1" kern="1200" dirty="0">
                <a:solidFill>
                  <a:srgbClr val="000000"/>
                </a:solidFill>
                <a:latin typeface="Arial"/>
              </a:endParaRPr>
            </a:p>
            <a:p>
              <a:pPr algn="ctr" defTabSz="685800">
                <a:buClrTx/>
              </a:pPr>
              <a:r>
                <a:rPr lang="fr-CA" sz="1600" b="1" kern="1200" dirty="0">
                  <a:solidFill>
                    <a:srgbClr val="000000"/>
                  </a:solidFill>
                  <a:latin typeface="Arial"/>
                </a:rPr>
                <a:t>AOD / gambling</a:t>
              </a:r>
            </a:p>
          </p:txBody>
        </p:sp>
        <p:grpSp>
          <p:nvGrpSpPr>
            <p:cNvPr id="144" name="Groupe 143">
              <a:extLst>
                <a:ext uri="{FF2B5EF4-FFF2-40B4-BE49-F238E27FC236}">
                  <a16:creationId xmlns:a16="http://schemas.microsoft.com/office/drawing/2014/main" id="{DBC012DC-5E9B-471C-BC0C-9E6CEF6227C1}"/>
                </a:ext>
              </a:extLst>
            </p:cNvPr>
            <p:cNvGrpSpPr/>
            <p:nvPr/>
          </p:nvGrpSpPr>
          <p:grpSpPr>
            <a:xfrm>
              <a:off x="1736497" y="3794503"/>
              <a:ext cx="10059839" cy="221164"/>
              <a:chOff x="1264089" y="2827811"/>
              <a:chExt cx="7037245" cy="165873"/>
            </a:xfrm>
          </p:grpSpPr>
          <p:cxnSp>
            <p:nvCxnSpPr>
              <p:cNvPr id="145" name="Connecteur droit 144">
                <a:extLst>
                  <a:ext uri="{FF2B5EF4-FFF2-40B4-BE49-F238E27FC236}">
                    <a16:creationId xmlns:a16="http://schemas.microsoft.com/office/drawing/2014/main" id="{F5B48175-6994-45BE-8F4F-F101ABF89881}"/>
                  </a:ext>
                </a:extLst>
              </p:cNvPr>
              <p:cNvCxnSpPr/>
              <p:nvPr/>
            </p:nvCxnSpPr>
            <p:spPr>
              <a:xfrm>
                <a:off x="7203130" y="2828884"/>
                <a:ext cx="0" cy="1567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Connecteur droit 145">
                <a:extLst>
                  <a:ext uri="{FF2B5EF4-FFF2-40B4-BE49-F238E27FC236}">
                    <a16:creationId xmlns:a16="http://schemas.microsoft.com/office/drawing/2014/main" id="{D62CF7A9-401F-4E29-B56B-D7B9A3559E83}"/>
                  </a:ext>
                </a:extLst>
              </p:cNvPr>
              <p:cNvCxnSpPr/>
              <p:nvPr/>
            </p:nvCxnSpPr>
            <p:spPr>
              <a:xfrm>
                <a:off x="6327462" y="2829203"/>
                <a:ext cx="0" cy="16046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Connecteur droit 146">
                <a:extLst>
                  <a:ext uri="{FF2B5EF4-FFF2-40B4-BE49-F238E27FC236}">
                    <a16:creationId xmlns:a16="http://schemas.microsoft.com/office/drawing/2014/main" id="{66CED166-8B98-4154-A066-350702381AF6}"/>
                  </a:ext>
                </a:extLst>
              </p:cNvPr>
              <p:cNvCxnSpPr/>
              <p:nvPr/>
            </p:nvCxnSpPr>
            <p:spPr>
              <a:xfrm>
                <a:off x="5407354" y="2833218"/>
                <a:ext cx="0" cy="16046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Connecteur droit 147">
                <a:extLst>
                  <a:ext uri="{FF2B5EF4-FFF2-40B4-BE49-F238E27FC236}">
                    <a16:creationId xmlns:a16="http://schemas.microsoft.com/office/drawing/2014/main" id="{EFBFAB4E-E241-4496-8283-76C1CCF1524B}"/>
                  </a:ext>
                </a:extLst>
              </p:cNvPr>
              <p:cNvCxnSpPr/>
              <p:nvPr/>
            </p:nvCxnSpPr>
            <p:spPr>
              <a:xfrm>
                <a:off x="5852329" y="2833218"/>
                <a:ext cx="0" cy="16046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Connecteur droit 148">
                <a:extLst>
                  <a:ext uri="{FF2B5EF4-FFF2-40B4-BE49-F238E27FC236}">
                    <a16:creationId xmlns:a16="http://schemas.microsoft.com/office/drawing/2014/main" id="{3EFB4E60-B0B2-418C-8143-2084E20F230B}"/>
                  </a:ext>
                </a:extLst>
              </p:cNvPr>
              <p:cNvCxnSpPr/>
              <p:nvPr/>
            </p:nvCxnSpPr>
            <p:spPr>
              <a:xfrm>
                <a:off x="2216496" y="2828106"/>
                <a:ext cx="30" cy="1567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Connecteur droit 149">
                <a:extLst>
                  <a:ext uri="{FF2B5EF4-FFF2-40B4-BE49-F238E27FC236}">
                    <a16:creationId xmlns:a16="http://schemas.microsoft.com/office/drawing/2014/main" id="{8A8D96E5-D3D8-4C9C-AD96-27C30260FB1C}"/>
                  </a:ext>
                </a:extLst>
              </p:cNvPr>
              <p:cNvCxnSpPr/>
              <p:nvPr/>
            </p:nvCxnSpPr>
            <p:spPr>
              <a:xfrm>
                <a:off x="4488635" y="2830788"/>
                <a:ext cx="0" cy="16046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Connecteur droit 150">
                <a:extLst>
                  <a:ext uri="{FF2B5EF4-FFF2-40B4-BE49-F238E27FC236}">
                    <a16:creationId xmlns:a16="http://schemas.microsoft.com/office/drawing/2014/main" id="{6F722EE9-F9E5-4D8E-9795-79A12C4FE751}"/>
                  </a:ext>
                </a:extLst>
              </p:cNvPr>
              <p:cNvCxnSpPr/>
              <p:nvPr/>
            </p:nvCxnSpPr>
            <p:spPr>
              <a:xfrm>
                <a:off x="3999978" y="2830076"/>
                <a:ext cx="0" cy="16046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Connecteur droit 151">
                <a:extLst>
                  <a:ext uri="{FF2B5EF4-FFF2-40B4-BE49-F238E27FC236}">
                    <a16:creationId xmlns:a16="http://schemas.microsoft.com/office/drawing/2014/main" id="{1D1D10C1-838B-49CC-BC86-8892B35626D7}"/>
                  </a:ext>
                </a:extLst>
              </p:cNvPr>
              <p:cNvCxnSpPr/>
              <p:nvPr/>
            </p:nvCxnSpPr>
            <p:spPr>
              <a:xfrm>
                <a:off x="2685305" y="2829674"/>
                <a:ext cx="30" cy="1567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Connecteur droit 152">
                <a:extLst>
                  <a:ext uri="{FF2B5EF4-FFF2-40B4-BE49-F238E27FC236}">
                    <a16:creationId xmlns:a16="http://schemas.microsoft.com/office/drawing/2014/main" id="{96662830-B0E5-4F6B-BF90-69D16A4FD264}"/>
                  </a:ext>
                </a:extLst>
              </p:cNvPr>
              <p:cNvCxnSpPr/>
              <p:nvPr/>
            </p:nvCxnSpPr>
            <p:spPr>
              <a:xfrm>
                <a:off x="3128362" y="2834564"/>
                <a:ext cx="30" cy="1567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Connecteur droit 153">
                <a:extLst>
                  <a:ext uri="{FF2B5EF4-FFF2-40B4-BE49-F238E27FC236}">
                    <a16:creationId xmlns:a16="http://schemas.microsoft.com/office/drawing/2014/main" id="{6EEDB359-A532-4E96-BD4D-C72FB1D294CA}"/>
                  </a:ext>
                </a:extLst>
              </p:cNvPr>
              <p:cNvCxnSpPr/>
              <p:nvPr/>
            </p:nvCxnSpPr>
            <p:spPr>
              <a:xfrm>
                <a:off x="3578242" y="2831242"/>
                <a:ext cx="30" cy="1567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Connecteur droit 154">
                <a:extLst>
                  <a:ext uri="{FF2B5EF4-FFF2-40B4-BE49-F238E27FC236}">
                    <a16:creationId xmlns:a16="http://schemas.microsoft.com/office/drawing/2014/main" id="{B32557F2-F503-4973-B919-EF2D4A409CC4}"/>
                  </a:ext>
                </a:extLst>
              </p:cNvPr>
              <p:cNvCxnSpPr/>
              <p:nvPr/>
            </p:nvCxnSpPr>
            <p:spPr>
              <a:xfrm>
                <a:off x="4971336" y="2831598"/>
                <a:ext cx="0" cy="16046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Connecteur droit avec flèche 155">
                <a:extLst>
                  <a:ext uri="{FF2B5EF4-FFF2-40B4-BE49-F238E27FC236}">
                    <a16:creationId xmlns:a16="http://schemas.microsoft.com/office/drawing/2014/main" id="{F8AEA4B8-F7B5-480F-A2B0-3135AA6E8EA1}"/>
                  </a:ext>
                </a:extLst>
              </p:cNvPr>
              <p:cNvCxnSpPr/>
              <p:nvPr/>
            </p:nvCxnSpPr>
            <p:spPr>
              <a:xfrm flipV="1">
                <a:off x="1264089" y="2911950"/>
                <a:ext cx="7037245" cy="80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Connecteur droit 156">
                <a:extLst>
                  <a:ext uri="{FF2B5EF4-FFF2-40B4-BE49-F238E27FC236}">
                    <a16:creationId xmlns:a16="http://schemas.microsoft.com/office/drawing/2014/main" id="{D86760AD-4D1D-4A29-9BE8-C8B595A99B7A}"/>
                  </a:ext>
                </a:extLst>
              </p:cNvPr>
              <p:cNvCxnSpPr/>
              <p:nvPr/>
            </p:nvCxnSpPr>
            <p:spPr>
              <a:xfrm>
                <a:off x="1271295" y="2829909"/>
                <a:ext cx="0" cy="1567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Connecteur droit 157">
                <a:extLst>
                  <a:ext uri="{FF2B5EF4-FFF2-40B4-BE49-F238E27FC236}">
                    <a16:creationId xmlns:a16="http://schemas.microsoft.com/office/drawing/2014/main" id="{35B8DB96-C16B-48BD-9BE2-95CF5AC5DBE9}"/>
                  </a:ext>
                </a:extLst>
              </p:cNvPr>
              <p:cNvCxnSpPr/>
              <p:nvPr/>
            </p:nvCxnSpPr>
            <p:spPr>
              <a:xfrm>
                <a:off x="1733845" y="2828795"/>
                <a:ext cx="30" cy="1567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Connecteur droit 158">
                <a:extLst>
                  <a:ext uri="{FF2B5EF4-FFF2-40B4-BE49-F238E27FC236}">
                    <a16:creationId xmlns:a16="http://schemas.microsoft.com/office/drawing/2014/main" id="{7BB9F5DD-5F26-4E19-AFD9-42BDC9E22765}"/>
                  </a:ext>
                </a:extLst>
              </p:cNvPr>
              <p:cNvCxnSpPr/>
              <p:nvPr/>
            </p:nvCxnSpPr>
            <p:spPr>
              <a:xfrm>
                <a:off x="6745454" y="2830694"/>
                <a:ext cx="0" cy="1567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Connecteur droit 159">
                <a:extLst>
                  <a:ext uri="{FF2B5EF4-FFF2-40B4-BE49-F238E27FC236}">
                    <a16:creationId xmlns:a16="http://schemas.microsoft.com/office/drawing/2014/main" id="{48F4A02D-0C2F-4FE8-B165-19209D603C76}"/>
                  </a:ext>
                </a:extLst>
              </p:cNvPr>
              <p:cNvCxnSpPr/>
              <p:nvPr/>
            </p:nvCxnSpPr>
            <p:spPr>
              <a:xfrm>
                <a:off x="8102363" y="2829600"/>
                <a:ext cx="0" cy="1567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Connecteur droit 160">
                <a:extLst>
                  <a:ext uri="{FF2B5EF4-FFF2-40B4-BE49-F238E27FC236}">
                    <a16:creationId xmlns:a16="http://schemas.microsoft.com/office/drawing/2014/main" id="{9F47F169-CF6A-49FC-A7BB-4AE425C2D200}"/>
                  </a:ext>
                </a:extLst>
              </p:cNvPr>
              <p:cNvCxnSpPr/>
              <p:nvPr/>
            </p:nvCxnSpPr>
            <p:spPr>
              <a:xfrm>
                <a:off x="7661460" y="2827811"/>
                <a:ext cx="0" cy="1567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Flèche droite 104">
              <a:extLst>
                <a:ext uri="{FF2B5EF4-FFF2-40B4-BE49-F238E27FC236}">
                  <a16:creationId xmlns:a16="http://schemas.microsoft.com/office/drawing/2014/main" id="{B1236DD8-34F2-448A-A866-F52B25EEC039}"/>
                </a:ext>
              </a:extLst>
            </p:cNvPr>
            <p:cNvSpPr/>
            <p:nvPr/>
          </p:nvSpPr>
          <p:spPr>
            <a:xfrm>
              <a:off x="1865908" y="5961405"/>
              <a:ext cx="8773799" cy="984366"/>
            </a:xfrm>
            <a:prstGeom prst="rightArrow">
              <a:avLst/>
            </a:prstGeom>
            <a:gradFill>
              <a:gsLst>
                <a:gs pos="0">
                  <a:schemeClr val="tx2">
                    <a:lumMod val="90000"/>
                    <a:alpha val="99000"/>
                  </a:schemeClr>
                </a:gs>
                <a:gs pos="40000">
                  <a:schemeClr val="tx2">
                    <a:lumMod val="50000"/>
                  </a:schemeClr>
                </a:gs>
                <a:gs pos="72000">
                  <a:schemeClr val="tx2">
                    <a:lumMod val="5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0" scaled="1"/>
            </a:gra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600" kern="1200" dirty="0">
                  <a:solidFill>
                    <a:srgbClr val="000000"/>
                  </a:solidFill>
                  <a:latin typeface="Arial"/>
                </a:rPr>
                <a:t>Repairing relational wounds linked to problematic use</a:t>
              </a:r>
              <a:endParaRPr lang="fr-CA" sz="1600" kern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" name="Flèche droite 105">
              <a:extLst>
                <a:ext uri="{FF2B5EF4-FFF2-40B4-BE49-F238E27FC236}">
                  <a16:creationId xmlns:a16="http://schemas.microsoft.com/office/drawing/2014/main" id="{C1FE5454-C2DE-4E42-8620-4659F821A432}"/>
                </a:ext>
              </a:extLst>
            </p:cNvPr>
            <p:cNvSpPr/>
            <p:nvPr/>
          </p:nvSpPr>
          <p:spPr>
            <a:xfrm>
              <a:off x="3768145" y="5069540"/>
              <a:ext cx="8247812" cy="1403169"/>
            </a:xfrm>
            <a:prstGeom prst="rightArrow">
              <a:avLst/>
            </a:prstGeom>
            <a:gradFill>
              <a:gsLst>
                <a:gs pos="47000">
                  <a:schemeClr val="tx2">
                    <a:lumMod val="50000"/>
                  </a:schemeClr>
                </a:gs>
                <a:gs pos="1000">
                  <a:schemeClr val="tx2">
                    <a:lumMod val="75000"/>
                  </a:schemeClr>
                </a:gs>
                <a:gs pos="92000">
                  <a:schemeClr val="tx2">
                    <a:lumMod val="25000"/>
                  </a:schemeClr>
                </a:gs>
              </a:gsLst>
              <a:lin ang="0" scaled="1"/>
            </a:gra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600" kern="1200" dirty="0">
                  <a:solidFill>
                    <a:srgbClr val="000000"/>
                  </a:solidFill>
                  <a:latin typeface="Arial"/>
                </a:rPr>
                <a:t>Develop constructive interactions to</a:t>
              </a:r>
            </a:p>
            <a:p>
              <a:pPr algn="ctr" defTabSz="685800">
                <a:buClrTx/>
              </a:pPr>
              <a:r>
                <a:rPr lang="en-US" sz="1600" kern="12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600" b="1" kern="1200" dirty="0">
                  <a:solidFill>
                    <a:srgbClr val="000000"/>
                  </a:solidFill>
                  <a:latin typeface="Arial"/>
                </a:rPr>
                <a:t>Team up against problematic use</a:t>
              </a:r>
              <a:endParaRPr lang="fr-CA" sz="1600" b="1" kern="120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9B3B328-2DA6-457A-A7D3-F30584E682C2}"/>
              </a:ext>
            </a:extLst>
          </p:cNvPr>
          <p:cNvSpPr/>
          <p:nvPr/>
        </p:nvSpPr>
        <p:spPr>
          <a:xfrm>
            <a:off x="0" y="85600"/>
            <a:ext cx="9011968" cy="133163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E1513EFF-7166-467D-94DB-ECA7CE96DDD1}"/>
              </a:ext>
            </a:extLst>
          </p:cNvPr>
          <p:cNvSpPr/>
          <p:nvPr/>
        </p:nvSpPr>
        <p:spPr>
          <a:xfrm>
            <a:off x="-3538" y="1431098"/>
            <a:ext cx="9011968" cy="77647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B7CE8456-6D87-482A-AD3E-0A53AC0ACC2D}"/>
              </a:ext>
            </a:extLst>
          </p:cNvPr>
          <p:cNvGrpSpPr/>
          <p:nvPr/>
        </p:nvGrpSpPr>
        <p:grpSpPr>
          <a:xfrm>
            <a:off x="45714" y="3075426"/>
            <a:ext cx="7843644" cy="1854524"/>
            <a:chOff x="45714" y="3075426"/>
            <a:chExt cx="7843644" cy="1854524"/>
          </a:xfrm>
        </p:grpSpPr>
        <p:sp>
          <p:nvSpPr>
            <p:cNvPr id="46" name="Rectangle : coins arrondis 45">
              <a:extLst>
                <a:ext uri="{FF2B5EF4-FFF2-40B4-BE49-F238E27FC236}">
                  <a16:creationId xmlns:a16="http://schemas.microsoft.com/office/drawing/2014/main" id="{BDC7AFA4-46FF-4C3A-9ED0-5559A23E4537}"/>
                </a:ext>
              </a:extLst>
            </p:cNvPr>
            <p:cNvSpPr/>
            <p:nvPr/>
          </p:nvSpPr>
          <p:spPr>
            <a:xfrm>
              <a:off x="4033283" y="4100509"/>
              <a:ext cx="3856075" cy="50503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7" name="Rectangle : coins arrondis 46">
              <a:extLst>
                <a:ext uri="{FF2B5EF4-FFF2-40B4-BE49-F238E27FC236}">
                  <a16:creationId xmlns:a16="http://schemas.microsoft.com/office/drawing/2014/main" id="{98F2A7EF-827E-44FC-8154-5D30617489AD}"/>
                </a:ext>
              </a:extLst>
            </p:cNvPr>
            <p:cNvSpPr/>
            <p:nvPr/>
          </p:nvSpPr>
          <p:spPr>
            <a:xfrm>
              <a:off x="1310100" y="3589059"/>
              <a:ext cx="5367972" cy="34475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9" name="Rectangle : coins arrondis 48">
              <a:extLst>
                <a:ext uri="{FF2B5EF4-FFF2-40B4-BE49-F238E27FC236}">
                  <a16:creationId xmlns:a16="http://schemas.microsoft.com/office/drawing/2014/main" id="{73A54BCC-4206-44AD-85FD-75CFB01D5589}"/>
                </a:ext>
              </a:extLst>
            </p:cNvPr>
            <p:cNvSpPr/>
            <p:nvPr/>
          </p:nvSpPr>
          <p:spPr>
            <a:xfrm>
              <a:off x="45714" y="3075426"/>
              <a:ext cx="1080332" cy="1854524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9" name="Phylactère : pensées 8">
            <a:extLst>
              <a:ext uri="{FF2B5EF4-FFF2-40B4-BE49-F238E27FC236}">
                <a16:creationId xmlns:a16="http://schemas.microsoft.com/office/drawing/2014/main" id="{5B539341-F2B6-472C-B1E9-2E33601A8E41}"/>
              </a:ext>
            </a:extLst>
          </p:cNvPr>
          <p:cNvSpPr/>
          <p:nvPr/>
        </p:nvSpPr>
        <p:spPr>
          <a:xfrm>
            <a:off x="4089991" y="146954"/>
            <a:ext cx="4718977" cy="1142816"/>
          </a:xfrm>
          <a:prstGeom prst="cloudCallout">
            <a:avLst>
              <a:gd name="adj1" fmla="val -106346"/>
              <a:gd name="adj2" fmla="val 166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10 min.: </a:t>
            </a:r>
            <a:r>
              <a:rPr lang="fr-CA" dirty="0" err="1"/>
              <a:t>review</a:t>
            </a:r>
            <a:r>
              <a:rPr lang="fr-CA" dirty="0"/>
              <a:t> use/ craving 7 </a:t>
            </a:r>
            <a:r>
              <a:rPr lang="fr-CA" dirty="0" err="1"/>
              <a:t>days</a:t>
            </a:r>
            <a:endParaRPr lang="fr-CA" dirty="0"/>
          </a:p>
          <a:p>
            <a:pPr algn="ctr"/>
            <a:r>
              <a:rPr lang="fr-CA" dirty="0"/>
              <a:t>20-40 min.: addiction </a:t>
            </a:r>
            <a:r>
              <a:rPr lang="fr-CA" dirty="0" err="1"/>
              <a:t>work</a:t>
            </a:r>
            <a:r>
              <a:rPr lang="fr-CA" dirty="0"/>
              <a:t> / </a:t>
            </a:r>
            <a:r>
              <a:rPr lang="fr-CA" dirty="0" err="1"/>
              <a:t>integrating</a:t>
            </a:r>
            <a:r>
              <a:rPr lang="fr-CA" dirty="0"/>
              <a:t> </a:t>
            </a:r>
            <a:r>
              <a:rPr lang="fr-CA" dirty="0" err="1"/>
              <a:t>partner</a:t>
            </a:r>
            <a:endParaRPr lang="fr-CA" dirty="0"/>
          </a:p>
        </p:txBody>
      </p:sp>
      <p:sp>
        <p:nvSpPr>
          <p:cNvPr id="51" name="Phylactère : pensées 50">
            <a:extLst>
              <a:ext uri="{FF2B5EF4-FFF2-40B4-BE49-F238E27FC236}">
                <a16:creationId xmlns:a16="http://schemas.microsoft.com/office/drawing/2014/main" id="{BE284C9E-5CF4-4A6C-AAF7-EAE3618B8E32}"/>
              </a:ext>
            </a:extLst>
          </p:cNvPr>
          <p:cNvSpPr/>
          <p:nvPr/>
        </p:nvSpPr>
        <p:spPr>
          <a:xfrm>
            <a:off x="4284884" y="1413703"/>
            <a:ext cx="2936747" cy="810753"/>
          </a:xfrm>
          <a:prstGeom prst="cloudCallout">
            <a:avLst>
              <a:gd name="adj1" fmla="val -148728"/>
              <a:gd name="adj2" fmla="val 44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Questionnaires + couple discussion</a:t>
            </a:r>
          </a:p>
        </p:txBody>
      </p:sp>
      <p:sp>
        <p:nvSpPr>
          <p:cNvPr id="52" name="Phylactère : pensées 51">
            <a:extLst>
              <a:ext uri="{FF2B5EF4-FFF2-40B4-BE49-F238E27FC236}">
                <a16:creationId xmlns:a16="http://schemas.microsoft.com/office/drawing/2014/main" id="{82A906E1-DF33-4039-9F2B-EB370AB3D9BA}"/>
              </a:ext>
            </a:extLst>
          </p:cNvPr>
          <p:cNvSpPr/>
          <p:nvPr/>
        </p:nvSpPr>
        <p:spPr>
          <a:xfrm>
            <a:off x="189971" y="4332777"/>
            <a:ext cx="1872148" cy="810753"/>
          </a:xfrm>
          <a:prstGeom prst="cloudCallout">
            <a:avLst>
              <a:gd name="adj1" fmla="val -25804"/>
              <a:gd name="adj2" fmla="val -733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20-40 min.</a:t>
            </a:r>
          </a:p>
        </p:txBody>
      </p:sp>
    </p:spTree>
    <p:extLst>
      <p:ext uri="{BB962C8B-B14F-4D97-AF65-F5344CB8AC3E}">
        <p14:creationId xmlns:p14="http://schemas.microsoft.com/office/powerpoint/2010/main" val="311196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5" grpId="0" animBg="1"/>
      <p:bldP spid="9" grpId="0" animBg="1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56751" y="390333"/>
            <a:ext cx="6780572" cy="728663"/>
          </a:xfrm>
        </p:spPr>
        <p:txBody>
          <a:bodyPr anchor="ctr" anchorCtr="0">
            <a:noAutofit/>
          </a:bodyPr>
          <a:lstStyle/>
          <a:p>
            <a:pPr>
              <a:defRPr/>
            </a:pPr>
            <a:r>
              <a:rPr lang="fr-CA" sz="3600" b="1" dirty="0">
                <a:solidFill>
                  <a:schemeClr val="accent1">
                    <a:lumMod val="75000"/>
                  </a:schemeClr>
                </a:solidFill>
              </a:rPr>
              <a:t>Main goals?</a:t>
            </a:r>
            <a:br>
              <a:rPr lang="fr-CA" altLang="fr-FR" b="1" dirty="0">
                <a:solidFill>
                  <a:schemeClr val="accent1">
                    <a:lumMod val="75000"/>
                  </a:schemeClr>
                </a:solidFill>
              </a:rPr>
            </a:br>
            <a:endParaRPr lang="fr-F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0831" y="955221"/>
            <a:ext cx="8096865" cy="3902261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fr-CA" altLang="fr-FR" sz="2800" b="1" dirty="0" err="1">
                <a:solidFill>
                  <a:schemeClr val="bg1">
                    <a:lumMod val="10000"/>
                  </a:schemeClr>
                </a:solidFill>
              </a:rPr>
              <a:t>Reduce</a:t>
            </a:r>
            <a:r>
              <a:rPr lang="fr-CA" altLang="fr-FR" sz="2800" b="1" dirty="0">
                <a:solidFill>
                  <a:schemeClr val="bg1">
                    <a:lumMod val="10000"/>
                  </a:schemeClr>
                </a:solidFill>
              </a:rPr>
              <a:t> addiction </a:t>
            </a:r>
            <a:r>
              <a:rPr lang="fr-CA" altLang="fr-FR" sz="2800" b="1" dirty="0" err="1">
                <a:solidFill>
                  <a:schemeClr val="bg1">
                    <a:lumMod val="10000"/>
                  </a:schemeClr>
                </a:solidFill>
              </a:rPr>
              <a:t>behaviors</a:t>
            </a:r>
            <a:endParaRPr lang="fr-CA" altLang="fr-FR" sz="2800" b="1" dirty="0">
              <a:solidFill>
                <a:schemeClr val="bg1">
                  <a:lumMod val="10000"/>
                </a:schemeClr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fr-CA" altLang="fr-FR" sz="2800" b="1" dirty="0" err="1">
                <a:solidFill>
                  <a:schemeClr val="bg1">
                    <a:lumMod val="10000"/>
                  </a:schemeClr>
                </a:solidFill>
              </a:rPr>
              <a:t>Improve</a:t>
            </a:r>
            <a:r>
              <a:rPr lang="fr-CA" altLang="fr-FR" sz="2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CA" altLang="fr-FR" sz="2800" b="1" dirty="0" err="1">
                <a:solidFill>
                  <a:schemeClr val="bg1">
                    <a:lumMod val="10000"/>
                  </a:schemeClr>
                </a:solidFill>
              </a:rPr>
              <a:t>personal</a:t>
            </a:r>
            <a:r>
              <a:rPr lang="fr-CA" altLang="fr-FR" sz="2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CA" altLang="fr-FR" sz="2800" b="1" dirty="0" err="1">
                <a:solidFill>
                  <a:schemeClr val="bg1">
                    <a:lumMod val="10000"/>
                  </a:schemeClr>
                </a:solidFill>
              </a:rPr>
              <a:t>well</a:t>
            </a:r>
            <a:r>
              <a:rPr lang="fr-CA" altLang="fr-FR" sz="2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CA" altLang="fr-FR" sz="2800" b="1" dirty="0" err="1">
                <a:solidFill>
                  <a:schemeClr val="bg1">
                    <a:lumMod val="10000"/>
                  </a:schemeClr>
                </a:solidFill>
              </a:rPr>
              <a:t>being</a:t>
            </a:r>
            <a:endParaRPr lang="fr-CA" altLang="fr-FR" sz="2800" b="1" dirty="0">
              <a:solidFill>
                <a:schemeClr val="bg1">
                  <a:lumMod val="10000"/>
                </a:schemeClr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fr-CA" altLang="fr-FR" sz="2800" b="1" dirty="0" err="1">
                <a:solidFill>
                  <a:schemeClr val="bg1">
                    <a:lumMod val="10000"/>
                  </a:schemeClr>
                </a:solidFill>
              </a:rPr>
              <a:t>Improve</a:t>
            </a:r>
            <a:r>
              <a:rPr lang="fr-CA" altLang="fr-FR" sz="2800" b="1" dirty="0">
                <a:solidFill>
                  <a:schemeClr val="bg1">
                    <a:lumMod val="10000"/>
                  </a:schemeClr>
                </a:solidFill>
              </a:rPr>
              <a:t> couple </a:t>
            </a:r>
            <a:r>
              <a:rPr lang="fr-CA" altLang="fr-FR" sz="2800" b="1" dirty="0" err="1">
                <a:solidFill>
                  <a:schemeClr val="bg1">
                    <a:lumMod val="10000"/>
                  </a:schemeClr>
                </a:solidFill>
              </a:rPr>
              <a:t>relationship</a:t>
            </a:r>
            <a:endParaRPr lang="fr-CA" altLang="fr-FR" sz="10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3BA5-F4DA-4BB9-BB92-3F845E3435DB}" type="slidenum">
              <a:rPr lang="fr-FR" altLang="fr-FR" smtClean="0"/>
              <a:pPr/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40132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71500" y="222021"/>
            <a:ext cx="5600700" cy="745331"/>
          </a:xfrm>
        </p:spPr>
        <p:txBody>
          <a:bodyPr/>
          <a:lstStyle/>
          <a:p>
            <a:pPr eaLnBrk="1" hangingPunct="1">
              <a:defRPr/>
            </a:pPr>
            <a:r>
              <a:rPr lang="fr-CA" b="1" dirty="0" err="1"/>
              <a:t>Theoretical</a:t>
            </a:r>
            <a:r>
              <a:rPr lang="fr-CA" b="1" dirty="0"/>
              <a:t> background</a:t>
            </a:r>
          </a:p>
        </p:txBody>
      </p:sp>
      <p:sp>
        <p:nvSpPr>
          <p:cNvPr id="29699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27742" y="1079400"/>
            <a:ext cx="8520600" cy="34164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fr-CA" altLang="fr-FR" sz="1950" b="1" dirty="0">
                <a:solidFill>
                  <a:schemeClr val="bg1">
                    <a:lumMod val="10000"/>
                  </a:schemeClr>
                </a:solidFill>
              </a:rPr>
              <a:t>Substance/gambling </a:t>
            </a:r>
            <a:r>
              <a:rPr lang="fr-CA" altLang="fr-FR" sz="1950" b="1" dirty="0" err="1">
                <a:solidFill>
                  <a:schemeClr val="bg1">
                    <a:lumMod val="10000"/>
                  </a:schemeClr>
                </a:solidFill>
              </a:rPr>
              <a:t>problem</a:t>
            </a:r>
            <a:endParaRPr lang="fr-CA" altLang="fr-FR" sz="1950" b="1" dirty="0">
              <a:solidFill>
                <a:schemeClr val="bg1">
                  <a:lumMod val="10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fr-CA" altLang="fr-FR" sz="1950" b="1" dirty="0">
                <a:solidFill>
                  <a:schemeClr val="bg1">
                    <a:lumMod val="10000"/>
                  </a:schemeClr>
                </a:solidFill>
              </a:rPr>
              <a:t>Social Learning Theory (Bandura)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fr-CA" altLang="fr-FR" sz="1950" b="1" dirty="0">
                <a:solidFill>
                  <a:schemeClr val="bg1">
                    <a:lumMod val="10000"/>
                  </a:schemeClr>
                </a:solidFill>
              </a:rPr>
              <a:t>Community </a:t>
            </a:r>
            <a:r>
              <a:rPr lang="fr-CA" altLang="fr-FR" sz="1950" b="1" dirty="0" err="1">
                <a:solidFill>
                  <a:schemeClr val="bg1">
                    <a:lumMod val="10000"/>
                  </a:schemeClr>
                </a:solidFill>
              </a:rPr>
              <a:t>Reinforcement</a:t>
            </a:r>
            <a:r>
              <a:rPr lang="fr-CA" altLang="fr-FR" sz="195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CA" altLang="fr-FR" sz="1950" b="1" dirty="0" err="1">
                <a:solidFill>
                  <a:schemeClr val="bg1">
                    <a:lumMod val="10000"/>
                  </a:schemeClr>
                </a:solidFill>
              </a:rPr>
              <a:t>Approach</a:t>
            </a:r>
            <a:r>
              <a:rPr lang="fr-CA" altLang="fr-FR" sz="1950" b="1" dirty="0">
                <a:solidFill>
                  <a:schemeClr val="bg1">
                    <a:lumMod val="10000"/>
                  </a:schemeClr>
                </a:solidFill>
              </a:rPr>
              <a:t> 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fr-CA" altLang="fr-FR" sz="1950" b="1" dirty="0">
                <a:solidFill>
                  <a:schemeClr val="bg1">
                    <a:lumMod val="10000"/>
                  </a:schemeClr>
                </a:solidFill>
              </a:rPr>
              <a:t>Couple as a contexte </a:t>
            </a:r>
            <a:r>
              <a:rPr lang="fr-CA" altLang="fr-FR" sz="1950" b="1" dirty="0" err="1">
                <a:solidFill>
                  <a:schemeClr val="bg1">
                    <a:lumMod val="10000"/>
                  </a:schemeClr>
                </a:solidFill>
              </a:rPr>
              <a:t>reinforcing</a:t>
            </a:r>
            <a:r>
              <a:rPr lang="fr-CA" altLang="fr-FR" sz="195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CA" altLang="fr-FR" sz="1950" b="1" dirty="0" err="1">
                <a:solidFill>
                  <a:schemeClr val="bg1">
                    <a:lumMod val="10000"/>
                  </a:schemeClr>
                </a:solidFill>
              </a:rPr>
              <a:t>sobriety</a:t>
            </a:r>
            <a:r>
              <a:rPr lang="fr-CA" altLang="fr-FR" sz="1950" b="1" dirty="0">
                <a:solidFill>
                  <a:schemeClr val="bg1">
                    <a:lumMod val="10000"/>
                  </a:schemeClr>
                </a:solidFill>
              </a:rPr>
              <a:t>/abstinence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fr-CA" altLang="fr-FR" sz="1950" b="1" dirty="0">
                <a:solidFill>
                  <a:schemeClr val="bg1">
                    <a:lumMod val="10000"/>
                  </a:schemeClr>
                </a:solidFill>
              </a:rPr>
              <a:t>Couple interaction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fr-CA" altLang="fr-FR" sz="1950" b="1" dirty="0">
                <a:solidFill>
                  <a:schemeClr val="bg1">
                    <a:lumMod val="10000"/>
                  </a:schemeClr>
                </a:solidFill>
              </a:rPr>
              <a:t>Susan M. Johnston (2019)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fr-CA" altLang="fr-FR" sz="1950" b="1" dirty="0">
                <a:solidFill>
                  <a:schemeClr val="bg1">
                    <a:lumMod val="10000"/>
                  </a:schemeClr>
                </a:solidFill>
              </a:rPr>
              <a:t>Postulat </a:t>
            </a:r>
            <a:r>
              <a:rPr lang="fr-CA" altLang="fr-FR" sz="1950" b="1" dirty="0" err="1">
                <a:solidFill>
                  <a:schemeClr val="bg1">
                    <a:lumMod val="10000"/>
                  </a:schemeClr>
                </a:solidFill>
              </a:rPr>
              <a:t>emerging</a:t>
            </a:r>
            <a:r>
              <a:rPr lang="fr-CA" altLang="fr-FR" sz="195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CA" altLang="fr-FR" sz="1950" b="1" dirty="0" err="1">
                <a:solidFill>
                  <a:schemeClr val="bg1">
                    <a:lumMod val="10000"/>
                  </a:schemeClr>
                </a:solidFill>
              </a:rPr>
              <a:t>from</a:t>
            </a:r>
            <a:r>
              <a:rPr lang="fr-CA" altLang="fr-FR" sz="195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CA" altLang="fr-FR" sz="1950" b="1" dirty="0" err="1">
                <a:solidFill>
                  <a:schemeClr val="bg1">
                    <a:lumMod val="10000"/>
                  </a:schemeClr>
                </a:solidFill>
              </a:rPr>
              <a:t>Emotionally</a:t>
            </a:r>
            <a:r>
              <a:rPr lang="fr-CA" altLang="fr-FR" sz="195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CA" altLang="fr-FR" sz="1950" b="1" dirty="0" err="1">
                <a:solidFill>
                  <a:schemeClr val="bg1">
                    <a:lumMod val="10000"/>
                  </a:schemeClr>
                </a:solidFill>
              </a:rPr>
              <a:t>Focused</a:t>
            </a:r>
            <a:r>
              <a:rPr lang="fr-CA" altLang="fr-FR" sz="1950" b="1" dirty="0">
                <a:solidFill>
                  <a:schemeClr val="bg1">
                    <a:lumMod val="10000"/>
                  </a:schemeClr>
                </a:solidFill>
              </a:rPr>
              <a:t> Couple </a:t>
            </a:r>
            <a:r>
              <a:rPr lang="fr-CA" altLang="fr-FR" sz="1950" b="1" dirty="0" err="1">
                <a:solidFill>
                  <a:schemeClr val="bg1">
                    <a:lumMod val="10000"/>
                  </a:schemeClr>
                </a:solidFill>
              </a:rPr>
              <a:t>Therapy</a:t>
            </a:r>
            <a:endParaRPr lang="fr-CA" altLang="fr-FR" sz="1950" b="1" dirty="0">
              <a:solidFill>
                <a:schemeClr val="bg1">
                  <a:lumMod val="10000"/>
                </a:schemeClr>
              </a:solidFill>
            </a:endParaRPr>
          </a:p>
          <a:p>
            <a:pPr lvl="3">
              <a:lnSpc>
                <a:spcPct val="100000"/>
              </a:lnSpc>
              <a:spcBef>
                <a:spcPts val="600"/>
              </a:spcBef>
            </a:pPr>
            <a:r>
              <a:rPr lang="fr-CA" altLang="fr-FR" sz="1950" b="1" dirty="0" err="1">
                <a:solidFill>
                  <a:schemeClr val="bg1">
                    <a:lumMod val="10000"/>
                  </a:schemeClr>
                </a:solidFill>
              </a:rPr>
              <a:t>Reduce</a:t>
            </a:r>
            <a:r>
              <a:rPr lang="fr-CA" altLang="fr-FR" sz="195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CA" altLang="fr-FR" sz="1950" b="1" dirty="0" err="1">
                <a:solidFill>
                  <a:schemeClr val="bg1">
                    <a:lumMod val="10000"/>
                  </a:schemeClr>
                </a:solidFill>
              </a:rPr>
              <a:t>threat</a:t>
            </a:r>
            <a:r>
              <a:rPr lang="fr-CA" altLang="fr-FR" sz="1950" b="1" dirty="0">
                <a:solidFill>
                  <a:schemeClr val="bg1">
                    <a:lumMod val="10000"/>
                  </a:schemeClr>
                </a:solidFill>
              </a:rPr>
              <a:t> to </a:t>
            </a:r>
            <a:r>
              <a:rPr lang="fr-CA" altLang="fr-FR" sz="1950" b="1" dirty="0" err="1">
                <a:solidFill>
                  <a:schemeClr val="bg1">
                    <a:lumMod val="10000"/>
                  </a:schemeClr>
                </a:solidFill>
              </a:rPr>
              <a:t>attachment</a:t>
            </a:r>
            <a:r>
              <a:rPr lang="fr-CA" altLang="fr-FR" sz="195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CA" altLang="fr-FR" sz="1950" b="1" dirty="0" err="1">
                <a:solidFill>
                  <a:schemeClr val="bg1">
                    <a:lumMod val="10000"/>
                  </a:schemeClr>
                </a:solidFill>
              </a:rPr>
              <a:t>needs</a:t>
            </a:r>
            <a:r>
              <a:rPr lang="fr-CA" altLang="fr-FR" sz="1950" b="1" dirty="0">
                <a:solidFill>
                  <a:schemeClr val="bg1">
                    <a:lumMod val="10000"/>
                  </a:schemeClr>
                </a:solidFill>
              </a:rPr>
              <a:t> and </a:t>
            </a:r>
            <a:r>
              <a:rPr lang="fr-CA" altLang="fr-FR" sz="1950" b="1" dirty="0" err="1">
                <a:solidFill>
                  <a:schemeClr val="bg1">
                    <a:lumMod val="10000"/>
                  </a:schemeClr>
                </a:solidFill>
              </a:rPr>
              <a:t>secure</a:t>
            </a:r>
            <a:r>
              <a:rPr lang="fr-CA" altLang="fr-FR" sz="1950" b="1" dirty="0">
                <a:solidFill>
                  <a:schemeClr val="bg1">
                    <a:lumMod val="10000"/>
                  </a:schemeClr>
                </a:solidFill>
              </a:rPr>
              <a:t> the </a:t>
            </a:r>
            <a:r>
              <a:rPr lang="fr-CA" altLang="fr-FR" sz="1950" b="1" dirty="0" err="1">
                <a:solidFill>
                  <a:schemeClr val="bg1">
                    <a:lumMod val="10000"/>
                  </a:schemeClr>
                </a:solidFill>
              </a:rPr>
              <a:t>relationship</a:t>
            </a:r>
            <a:endParaRPr lang="fr-CA" altLang="fr-FR" sz="1950" b="1" dirty="0">
              <a:solidFill>
                <a:schemeClr val="bg1">
                  <a:lumMod val="10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fr-CA" altLang="fr-FR" sz="1950" b="1" dirty="0">
                <a:solidFill>
                  <a:schemeClr val="bg1">
                    <a:lumMod val="10000"/>
                  </a:schemeClr>
                </a:solidFill>
              </a:rPr>
              <a:t>CBT communication </a:t>
            </a:r>
            <a:r>
              <a:rPr lang="fr-CA" altLang="fr-FR" sz="1950" b="1" dirty="0" err="1">
                <a:solidFill>
                  <a:schemeClr val="bg1">
                    <a:lumMod val="10000"/>
                  </a:schemeClr>
                </a:solidFill>
              </a:rPr>
              <a:t>abilities</a:t>
            </a:r>
            <a:r>
              <a:rPr lang="fr-CA" altLang="fr-FR" sz="1950" b="1" dirty="0">
                <a:solidFill>
                  <a:schemeClr val="bg1">
                    <a:lumMod val="10000"/>
                  </a:schemeClr>
                </a:solidFill>
              </a:rPr>
              <a:t> (ABCT - </a:t>
            </a:r>
            <a:r>
              <a:rPr lang="fr-CA" altLang="fr-FR" sz="1950" b="1" dirty="0" err="1">
                <a:solidFill>
                  <a:schemeClr val="bg1">
                    <a:lumMod val="10000"/>
                  </a:schemeClr>
                </a:solidFill>
              </a:rPr>
              <a:t>McCrady</a:t>
            </a:r>
            <a:r>
              <a:rPr lang="fr-CA" altLang="fr-FR" sz="1950" b="1" dirty="0">
                <a:solidFill>
                  <a:schemeClr val="bg1">
                    <a:lumMod val="10000"/>
                  </a:schemeClr>
                </a:solidFill>
              </a:rPr>
              <a:t> &amp; Epstein; BCT for substance addiction – </a:t>
            </a:r>
            <a:r>
              <a:rPr lang="fr-CA" altLang="fr-FR" sz="1950" b="1" dirty="0" err="1">
                <a:solidFill>
                  <a:schemeClr val="bg1">
                    <a:lumMod val="10000"/>
                  </a:schemeClr>
                </a:solidFill>
              </a:rPr>
              <a:t>O’Farrell</a:t>
            </a:r>
            <a:r>
              <a:rPr lang="fr-CA" altLang="fr-FR" sz="1950" b="1" dirty="0">
                <a:solidFill>
                  <a:schemeClr val="bg1">
                    <a:lumMod val="10000"/>
                  </a:schemeClr>
                </a:solidFill>
              </a:rPr>
              <a:t> &amp; </a:t>
            </a:r>
            <a:r>
              <a:rPr lang="fr-CA" altLang="fr-FR" sz="1950" b="1" dirty="0" err="1">
                <a:solidFill>
                  <a:schemeClr val="bg1">
                    <a:lumMod val="10000"/>
                  </a:schemeClr>
                </a:solidFill>
              </a:rPr>
              <a:t>Fals</a:t>
            </a:r>
            <a:r>
              <a:rPr lang="fr-CA" altLang="fr-FR" sz="1950" b="1" dirty="0">
                <a:solidFill>
                  <a:schemeClr val="bg1">
                    <a:lumMod val="10000"/>
                  </a:schemeClr>
                </a:solidFill>
              </a:rPr>
              <a:t>-Stewart)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3BA5-F4DA-4BB9-BB92-3F845E3435DB}" type="slidenum">
              <a:rPr lang="fr-FR" altLang="fr-FR" smtClean="0"/>
              <a:pPr/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39542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71500" y="222021"/>
            <a:ext cx="5600700" cy="745331"/>
          </a:xfrm>
        </p:spPr>
        <p:txBody>
          <a:bodyPr/>
          <a:lstStyle/>
          <a:p>
            <a:pPr eaLnBrk="1" hangingPunct="1">
              <a:defRPr/>
            </a:pPr>
            <a:r>
              <a:rPr lang="fr-CA" b="1" dirty="0" err="1"/>
              <a:t>Implementation</a:t>
            </a:r>
            <a:endParaRPr lang="fr-CA" b="1" dirty="0"/>
          </a:p>
        </p:txBody>
      </p:sp>
      <p:sp>
        <p:nvSpPr>
          <p:cNvPr id="29699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27742" y="1079400"/>
            <a:ext cx="8520600" cy="34164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fr-CA" altLang="fr-FR" sz="1950" b="1" dirty="0">
                <a:solidFill>
                  <a:schemeClr val="bg1">
                    <a:lumMod val="10000"/>
                  </a:schemeClr>
                </a:solidFill>
              </a:rPr>
              <a:t>Training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fr-CA" altLang="fr-FR" sz="1950" b="1" dirty="0">
                <a:solidFill>
                  <a:schemeClr val="bg1">
                    <a:lumMod val="10000"/>
                  </a:schemeClr>
                </a:solidFill>
              </a:rPr>
              <a:t>2 </a:t>
            </a:r>
            <a:r>
              <a:rPr lang="fr-CA" altLang="fr-FR" sz="1950" b="1" dirty="0" err="1">
                <a:solidFill>
                  <a:schemeClr val="bg1">
                    <a:lumMod val="10000"/>
                  </a:schemeClr>
                </a:solidFill>
              </a:rPr>
              <a:t>days</a:t>
            </a:r>
            <a:r>
              <a:rPr lang="fr-CA" altLang="fr-FR" sz="1950" b="1" dirty="0">
                <a:solidFill>
                  <a:schemeClr val="bg1">
                    <a:lumMod val="10000"/>
                  </a:schemeClr>
                </a:solidFill>
              </a:rPr>
              <a:t> workshop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fr-CA" altLang="fr-FR" sz="1950" b="1" dirty="0">
                <a:solidFill>
                  <a:schemeClr val="bg1">
                    <a:lumMod val="10000"/>
                  </a:schemeClr>
                </a:solidFill>
              </a:rPr>
              <a:t>1 booster </a:t>
            </a:r>
            <a:r>
              <a:rPr lang="fr-CA" altLang="fr-FR" sz="1950" b="1" dirty="0" err="1">
                <a:solidFill>
                  <a:schemeClr val="bg1">
                    <a:lumMod val="10000"/>
                  </a:schemeClr>
                </a:solidFill>
              </a:rPr>
              <a:t>day</a:t>
            </a:r>
            <a:r>
              <a:rPr lang="fr-CA" altLang="fr-FR" sz="1950" b="1" dirty="0">
                <a:solidFill>
                  <a:schemeClr val="bg1">
                    <a:lumMod val="10000"/>
                  </a:schemeClr>
                </a:solidFill>
              </a:rPr>
              <a:t> (3 </a:t>
            </a:r>
            <a:r>
              <a:rPr lang="fr-CA" altLang="fr-FR" sz="1950" b="1" dirty="0" err="1">
                <a:solidFill>
                  <a:schemeClr val="bg1">
                    <a:lumMod val="10000"/>
                  </a:schemeClr>
                </a:solidFill>
              </a:rPr>
              <a:t>months</a:t>
            </a:r>
            <a:r>
              <a:rPr lang="fr-CA" altLang="fr-FR" sz="195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CA" altLang="fr-FR" sz="1950" b="1" dirty="0" err="1">
                <a:solidFill>
                  <a:schemeClr val="bg1">
                    <a:lumMod val="10000"/>
                  </a:schemeClr>
                </a:solidFill>
              </a:rPr>
              <a:t>later</a:t>
            </a:r>
            <a:r>
              <a:rPr lang="fr-CA" altLang="fr-FR" sz="1950" b="1" dirty="0">
                <a:solidFill>
                  <a:schemeClr val="bg1">
                    <a:lumMod val="10000"/>
                  </a:schemeClr>
                </a:solidFill>
              </a:rPr>
              <a:t>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fr-CA" altLang="fr-FR" sz="1950" b="1" dirty="0">
                <a:solidFill>
                  <a:schemeClr val="bg1">
                    <a:lumMod val="10000"/>
                  </a:schemeClr>
                </a:solidFill>
              </a:rPr>
              <a:t>18 </a:t>
            </a:r>
            <a:r>
              <a:rPr lang="fr-CA" altLang="fr-FR" sz="1950" b="1" dirty="0" err="1">
                <a:solidFill>
                  <a:schemeClr val="bg1">
                    <a:lumMod val="10000"/>
                  </a:schemeClr>
                </a:solidFill>
              </a:rPr>
              <a:t>months</a:t>
            </a:r>
            <a:r>
              <a:rPr lang="fr-CA" altLang="fr-FR" sz="1950" b="1" dirty="0">
                <a:solidFill>
                  <a:schemeClr val="bg1">
                    <a:lumMod val="10000"/>
                  </a:schemeClr>
                </a:solidFill>
              </a:rPr>
              <a:t> supervision, once a </a:t>
            </a:r>
            <a:r>
              <a:rPr lang="fr-CA" altLang="fr-FR" sz="1950" b="1" dirty="0" err="1">
                <a:solidFill>
                  <a:schemeClr val="bg1">
                    <a:lumMod val="10000"/>
                  </a:schemeClr>
                </a:solidFill>
              </a:rPr>
              <a:t>month</a:t>
            </a:r>
            <a:endParaRPr lang="fr-CA" altLang="fr-FR" sz="1950" b="1" dirty="0">
              <a:solidFill>
                <a:schemeClr val="bg1">
                  <a:lumMod val="1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CA" altLang="fr-FR" sz="1950" b="1" dirty="0" err="1">
                <a:solidFill>
                  <a:schemeClr val="bg1">
                    <a:lumMod val="10000"/>
                  </a:schemeClr>
                </a:solidFill>
              </a:rPr>
              <a:t>Prerequisite</a:t>
            </a:r>
            <a:endParaRPr lang="fr-CA" altLang="fr-FR" sz="1950" b="1" dirty="0">
              <a:solidFill>
                <a:schemeClr val="bg1">
                  <a:lumMod val="10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fr-CA" altLang="fr-FR" sz="1950" b="1" dirty="0" err="1">
                <a:solidFill>
                  <a:schemeClr val="bg1">
                    <a:lumMod val="10000"/>
                  </a:schemeClr>
                </a:solidFill>
              </a:rPr>
              <a:t>Therapist</a:t>
            </a:r>
            <a:r>
              <a:rPr lang="fr-CA" altLang="fr-FR" sz="195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CA" altLang="fr-FR" sz="1950" b="1" dirty="0" err="1">
                <a:solidFill>
                  <a:schemeClr val="bg1">
                    <a:lumMod val="10000"/>
                  </a:schemeClr>
                </a:solidFill>
              </a:rPr>
              <a:t>authorized</a:t>
            </a:r>
            <a:r>
              <a:rPr lang="fr-CA" altLang="fr-FR" sz="1950" b="1" dirty="0">
                <a:solidFill>
                  <a:schemeClr val="bg1">
                    <a:lumMod val="10000"/>
                  </a:schemeClr>
                </a:solidFill>
              </a:rPr>
              <a:t>/</a:t>
            </a:r>
            <a:r>
              <a:rPr lang="fr-CA" altLang="fr-FR" sz="1950" b="1" dirty="0" err="1">
                <a:solidFill>
                  <a:schemeClr val="bg1">
                    <a:lumMod val="10000"/>
                  </a:schemeClr>
                </a:solidFill>
              </a:rPr>
              <a:t>competent</a:t>
            </a:r>
            <a:r>
              <a:rPr lang="fr-CA" altLang="fr-FR" sz="1950" b="1" dirty="0">
                <a:solidFill>
                  <a:schemeClr val="bg1">
                    <a:lumMod val="10000"/>
                  </a:schemeClr>
                </a:solidFill>
              </a:rPr>
              <a:t> counseling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CA" altLang="fr-FR" sz="1950" b="1" dirty="0">
                <a:solidFill>
                  <a:schemeClr val="bg1">
                    <a:lumMod val="10000"/>
                  </a:schemeClr>
                </a:solidFill>
              </a:rPr>
              <a:t>Institution </a:t>
            </a:r>
            <a:r>
              <a:rPr lang="fr-CA" altLang="fr-FR" sz="1950" b="1" dirty="0" err="1">
                <a:solidFill>
                  <a:schemeClr val="bg1">
                    <a:lumMod val="10000"/>
                  </a:schemeClr>
                </a:solidFill>
              </a:rPr>
              <a:t>specialized</a:t>
            </a:r>
            <a:r>
              <a:rPr lang="fr-CA" altLang="fr-FR" sz="1950" b="1" dirty="0">
                <a:solidFill>
                  <a:schemeClr val="bg1">
                    <a:lumMod val="10000"/>
                  </a:schemeClr>
                </a:solidFill>
              </a:rPr>
              <a:t> in addiction </a:t>
            </a:r>
            <a:r>
              <a:rPr lang="fr-CA" altLang="fr-FR" sz="1950" b="1" dirty="0" err="1">
                <a:solidFill>
                  <a:schemeClr val="bg1">
                    <a:lumMod val="10000"/>
                  </a:schemeClr>
                </a:solidFill>
              </a:rPr>
              <a:t>treatment</a:t>
            </a:r>
            <a:endParaRPr lang="fr-CA" altLang="fr-FR" sz="1950" b="1" dirty="0">
              <a:solidFill>
                <a:schemeClr val="bg1">
                  <a:lumMod val="10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fr-CA" altLang="fr-FR" sz="1950" b="1" dirty="0">
                <a:solidFill>
                  <a:schemeClr val="bg1">
                    <a:lumMod val="10000"/>
                  </a:schemeClr>
                </a:solidFill>
              </a:rPr>
              <a:t>Not </a:t>
            </a:r>
            <a:r>
              <a:rPr lang="fr-CA" altLang="fr-FR" sz="1950" b="1" dirty="0" err="1">
                <a:solidFill>
                  <a:schemeClr val="bg1">
                    <a:lumMod val="10000"/>
                  </a:schemeClr>
                </a:solidFill>
              </a:rPr>
              <a:t>natural</a:t>
            </a:r>
            <a:r>
              <a:rPr lang="fr-CA" altLang="fr-FR" sz="1950" b="1" dirty="0">
                <a:solidFill>
                  <a:schemeClr val="bg1">
                    <a:lumMod val="10000"/>
                  </a:schemeClr>
                </a:solidFill>
              </a:rPr>
              <a:t> to </a:t>
            </a:r>
            <a:r>
              <a:rPr lang="fr-CA" altLang="fr-FR" sz="1950" b="1" dirty="0" err="1">
                <a:solidFill>
                  <a:schemeClr val="bg1">
                    <a:lumMod val="10000"/>
                  </a:schemeClr>
                </a:solidFill>
              </a:rPr>
              <a:t>provide</a:t>
            </a:r>
            <a:r>
              <a:rPr lang="fr-CA" altLang="fr-FR" sz="1950" b="1" dirty="0">
                <a:solidFill>
                  <a:schemeClr val="bg1">
                    <a:lumMod val="10000"/>
                  </a:schemeClr>
                </a:solidFill>
              </a:rPr>
              <a:t> addiction </a:t>
            </a:r>
            <a:r>
              <a:rPr lang="fr-CA" altLang="fr-FR" sz="1950" b="1" dirty="0" err="1">
                <a:solidFill>
                  <a:schemeClr val="bg1">
                    <a:lumMod val="10000"/>
                  </a:schemeClr>
                </a:solidFill>
              </a:rPr>
              <a:t>family</a:t>
            </a:r>
            <a:r>
              <a:rPr lang="fr-CA" altLang="fr-FR" sz="1950" b="1" dirty="0">
                <a:solidFill>
                  <a:schemeClr val="bg1">
                    <a:lumMod val="10000"/>
                  </a:schemeClr>
                </a:solidFill>
              </a:rPr>
              <a:t>/couple interventions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fr-CA" altLang="fr-FR" sz="1950" b="1" dirty="0">
                <a:solidFill>
                  <a:schemeClr val="bg1">
                    <a:lumMod val="10000"/>
                  </a:schemeClr>
                </a:solidFill>
              </a:rPr>
              <a:t>Must </a:t>
            </a:r>
            <a:r>
              <a:rPr lang="fr-CA" altLang="fr-FR" sz="1950" b="1" dirty="0" err="1">
                <a:solidFill>
                  <a:schemeClr val="bg1">
                    <a:lumMod val="10000"/>
                  </a:schemeClr>
                </a:solidFill>
              </a:rPr>
              <a:t>be</a:t>
            </a:r>
            <a:r>
              <a:rPr lang="fr-CA" altLang="fr-FR" sz="1950" b="1" dirty="0">
                <a:solidFill>
                  <a:schemeClr val="bg1">
                    <a:lumMod val="10000"/>
                  </a:schemeClr>
                </a:solidFill>
              </a:rPr>
              <a:t> an official program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3BA5-F4DA-4BB9-BB92-3F845E3435DB}" type="slidenum">
              <a:rPr lang="fr-FR" altLang="fr-FR" smtClean="0"/>
              <a:pPr/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39235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71500" y="222021"/>
            <a:ext cx="5600700" cy="745331"/>
          </a:xfrm>
        </p:spPr>
        <p:txBody>
          <a:bodyPr/>
          <a:lstStyle/>
          <a:p>
            <a:pPr eaLnBrk="1" hangingPunct="1">
              <a:defRPr/>
            </a:pPr>
            <a:r>
              <a:rPr lang="fr-CA" b="1" dirty="0"/>
              <a:t>Cultural adaptations</a:t>
            </a:r>
          </a:p>
        </p:txBody>
      </p:sp>
      <p:sp>
        <p:nvSpPr>
          <p:cNvPr id="29699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27742" y="1079400"/>
            <a:ext cx="8520600" cy="34164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fr-CA" altLang="fr-FR" sz="1950" b="1" dirty="0">
                <a:solidFill>
                  <a:schemeClr val="bg1">
                    <a:lumMod val="10000"/>
                  </a:schemeClr>
                </a:solidFill>
              </a:rPr>
              <a:t>Pilot </a:t>
            </a:r>
            <a:r>
              <a:rPr lang="fr-CA" altLang="fr-FR" sz="1950" b="1" dirty="0" err="1">
                <a:solidFill>
                  <a:schemeClr val="bg1">
                    <a:lumMod val="10000"/>
                  </a:schemeClr>
                </a:solidFill>
              </a:rPr>
              <a:t>project</a:t>
            </a:r>
            <a:r>
              <a:rPr lang="fr-CA" altLang="fr-FR" sz="195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CA" altLang="fr-FR" sz="1950" b="1" dirty="0" err="1">
                <a:solidFill>
                  <a:schemeClr val="bg1">
                    <a:lumMod val="10000"/>
                  </a:schemeClr>
                </a:solidFill>
              </a:rPr>
              <a:t>spring</a:t>
            </a:r>
            <a:r>
              <a:rPr lang="fr-CA" altLang="fr-FR" sz="1950" b="1" dirty="0">
                <a:solidFill>
                  <a:schemeClr val="bg1">
                    <a:lumMod val="10000"/>
                  </a:schemeClr>
                </a:solidFill>
              </a:rPr>
              <a:t> 2024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fr-CA" altLang="fr-FR" sz="1950" b="1" dirty="0" err="1">
                <a:solidFill>
                  <a:schemeClr val="bg1">
                    <a:lumMod val="10000"/>
                  </a:schemeClr>
                </a:solidFill>
              </a:rPr>
              <a:t>Finland</a:t>
            </a:r>
            <a:endParaRPr lang="fr-CA" altLang="fr-FR" sz="1950" b="1" dirty="0">
              <a:solidFill>
                <a:schemeClr val="bg1">
                  <a:lumMod val="10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fr-CA" altLang="fr-FR" sz="1950" b="1" dirty="0" err="1">
                <a:solidFill>
                  <a:schemeClr val="bg1">
                    <a:lumMod val="10000"/>
                  </a:schemeClr>
                </a:solidFill>
              </a:rPr>
              <a:t>Sweden</a:t>
            </a:r>
            <a:endParaRPr lang="fr-CA" altLang="fr-FR" sz="1950" b="1" dirty="0">
              <a:solidFill>
                <a:schemeClr val="bg1">
                  <a:lumMod val="10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fr-CA" altLang="fr-FR" sz="1950" b="1" dirty="0">
                <a:solidFill>
                  <a:schemeClr val="bg1">
                    <a:lumMod val="10000"/>
                  </a:schemeClr>
                </a:solidFill>
              </a:rPr>
              <a:t>Spain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fr-CA" altLang="fr-FR" sz="1950" b="1" dirty="0" err="1">
                <a:solidFill>
                  <a:schemeClr val="bg1">
                    <a:lumMod val="10000"/>
                  </a:schemeClr>
                </a:solidFill>
              </a:rPr>
              <a:t>Switzerland</a:t>
            </a:r>
            <a:endParaRPr lang="fr-CA" altLang="fr-FR" sz="195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3BA5-F4DA-4BB9-BB92-3F845E3435DB}" type="slidenum">
              <a:rPr lang="fr-FR" altLang="fr-FR" smtClean="0"/>
              <a:pPr/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218482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Interactive Notes for Clinical Cases by Slidesgo">
  <a:themeElements>
    <a:clrScheme name="Simple Light">
      <a:dk1>
        <a:srgbClr val="A3A6AD"/>
      </a:dk1>
      <a:lt1>
        <a:srgbClr val="F7F7F5"/>
      </a:lt1>
      <a:dk2>
        <a:srgbClr val="A6B9AF"/>
      </a:dk2>
      <a:lt2>
        <a:srgbClr val="4A7084"/>
      </a:lt2>
      <a:accent1>
        <a:srgbClr val="EBE1D6"/>
      </a:accent1>
      <a:accent2>
        <a:srgbClr val="B98B70"/>
      </a:accent2>
      <a:accent3>
        <a:srgbClr val="DBCACA"/>
      </a:accent3>
      <a:accent4>
        <a:srgbClr val="DBE0DF"/>
      </a:accent4>
      <a:accent5>
        <a:srgbClr val="CFD0D2"/>
      </a:accent5>
      <a:accent6>
        <a:srgbClr val="F3E0A0"/>
      </a:accent6>
      <a:hlink>
        <a:srgbClr val="A3A6A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ug Day in Brazil by Slidesgo">
  <a:themeElements>
    <a:clrScheme name="Simple Light">
      <a:dk1>
        <a:srgbClr val="000000"/>
      </a:dk1>
      <a:lt1>
        <a:srgbClr val="FFFFFF"/>
      </a:lt1>
      <a:dk2>
        <a:srgbClr val="EBE9E2"/>
      </a:dk2>
      <a:lt2>
        <a:srgbClr val="F7F5EB"/>
      </a:lt2>
      <a:accent1>
        <a:srgbClr val="C23B2F"/>
      </a:accent1>
      <a:accent2>
        <a:srgbClr val="DB543A"/>
      </a:accent2>
      <a:accent3>
        <a:srgbClr val="EF9ABB"/>
      </a:accent3>
      <a:accent4>
        <a:srgbClr val="5F59E6"/>
      </a:accent4>
      <a:accent5>
        <a:srgbClr val="EBA23E"/>
      </a:accent5>
      <a:accent6>
        <a:srgbClr val="567F6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7DC2918B57C8489407D0ED9ED4DF3B" ma:contentTypeVersion="15" ma:contentTypeDescription="Crée un document." ma:contentTypeScope="" ma:versionID="57f2afc1aec3f3261997b9323aa2fb91">
  <xsd:schema xmlns:xsd="http://www.w3.org/2001/XMLSchema" xmlns:xs="http://www.w3.org/2001/XMLSchema" xmlns:p="http://schemas.microsoft.com/office/2006/metadata/properties" xmlns:ns3="dc10ffd2-fcd6-4b8d-a188-61fa4d1a6209" xmlns:ns4="9226ee73-eec4-44a2-af9f-b7bbc68cb452" targetNamespace="http://schemas.microsoft.com/office/2006/metadata/properties" ma:root="true" ma:fieldsID="9eeaac765b0df9c722c8eed7651aeb6f" ns3:_="" ns4:_="">
    <xsd:import namespace="dc10ffd2-fcd6-4b8d-a188-61fa4d1a6209"/>
    <xsd:import namespace="9226ee73-eec4-44a2-af9f-b7bbc68cb45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10ffd2-fcd6-4b8d-a188-61fa4d1a62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26ee73-eec4-44a2-af9f-b7bbc68cb45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c10ffd2-fcd6-4b8d-a188-61fa4d1a6209" xsi:nil="true"/>
  </documentManagement>
</p:properties>
</file>

<file path=customXml/itemProps1.xml><?xml version="1.0" encoding="utf-8"?>
<ds:datastoreItem xmlns:ds="http://schemas.openxmlformats.org/officeDocument/2006/customXml" ds:itemID="{02D486CD-FAD6-4D72-A618-044AD61983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52492E-7233-4360-A1C5-F71155F74B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10ffd2-fcd6-4b8d-a188-61fa4d1a6209"/>
    <ds:schemaRef ds:uri="9226ee73-eec4-44a2-af9f-b7bbc68cb4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4A6892-C851-450C-B170-C488BAC3A916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9226ee73-eec4-44a2-af9f-b7bbc68cb452"/>
    <ds:schemaRef ds:uri="dc10ffd2-fcd6-4b8d-a188-61fa4d1a6209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5772</TotalTime>
  <Words>490</Words>
  <Application>Microsoft Office PowerPoint</Application>
  <PresentationFormat>On-screen Show (16:9)</PresentationFormat>
  <Paragraphs>95</Paragraphs>
  <Slides>8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ABeeZee</vt:lpstr>
      <vt:lpstr>Arial</vt:lpstr>
      <vt:lpstr>Montserrat Black</vt:lpstr>
      <vt:lpstr>Calibri</vt:lpstr>
      <vt:lpstr>Rajdhani</vt:lpstr>
      <vt:lpstr>Dela Gothic One</vt:lpstr>
      <vt:lpstr>Didact Gothic</vt:lpstr>
      <vt:lpstr>Interactive Notes for Clinical Cases by Slidesgo</vt:lpstr>
      <vt:lpstr>Thème Office</vt:lpstr>
      <vt:lpstr>Hug Day in Brazil by Slidesgo</vt:lpstr>
      <vt:lpstr>AfiNet, Rotterdam, 2023, June 16</vt:lpstr>
      <vt:lpstr>What is it? </vt:lpstr>
      <vt:lpstr>What is it? </vt:lpstr>
      <vt:lpstr>PowerPoint Presentation</vt:lpstr>
      <vt:lpstr>Main goals? </vt:lpstr>
      <vt:lpstr>Theoretical background</vt:lpstr>
      <vt:lpstr>Implementation</vt:lpstr>
      <vt:lpstr>Cultural adaptations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notes for clinical cases</dc:title>
  <dc:creator>Myriam</dc:creator>
  <cp:lastModifiedBy>Namen, D.M. van (Dorine)</cp:lastModifiedBy>
  <cp:revision>93</cp:revision>
  <cp:lastPrinted>2022-05-11T06:31:36Z</cp:lastPrinted>
  <dcterms:modified xsi:type="dcterms:W3CDTF">2023-06-07T08:14:22Z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0x010100C07DC2918B57C8489407D0ED9ED4DF3B</vt:lpwstr>
  </property>
</Properties>
</file>