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4" r:id="rId1"/>
  </p:sldMasterIdLst>
  <p:notesMasterIdLst>
    <p:notesMasterId r:id="rId41"/>
  </p:notesMasterIdLst>
  <p:sldIdLst>
    <p:sldId id="256" r:id="rId2"/>
    <p:sldId id="257" r:id="rId3"/>
    <p:sldId id="305" r:id="rId4"/>
    <p:sldId id="306" r:id="rId5"/>
    <p:sldId id="258" r:id="rId6"/>
    <p:sldId id="262" r:id="rId7"/>
    <p:sldId id="269" r:id="rId8"/>
    <p:sldId id="284" r:id="rId9"/>
    <p:sldId id="264" r:id="rId10"/>
    <p:sldId id="307" r:id="rId11"/>
    <p:sldId id="261" r:id="rId12"/>
    <p:sldId id="260" r:id="rId13"/>
    <p:sldId id="268" r:id="rId14"/>
    <p:sldId id="315" r:id="rId15"/>
    <p:sldId id="308" r:id="rId16"/>
    <p:sldId id="309" r:id="rId17"/>
    <p:sldId id="310" r:id="rId18"/>
    <p:sldId id="314" r:id="rId19"/>
    <p:sldId id="316" r:id="rId20"/>
    <p:sldId id="311" r:id="rId21"/>
    <p:sldId id="312" r:id="rId22"/>
    <p:sldId id="313" r:id="rId23"/>
    <p:sldId id="318" r:id="rId24"/>
    <p:sldId id="319" r:id="rId25"/>
    <p:sldId id="320" r:id="rId26"/>
    <p:sldId id="321" r:id="rId27"/>
    <p:sldId id="322" r:id="rId28"/>
    <p:sldId id="323" r:id="rId29"/>
    <p:sldId id="317" r:id="rId30"/>
    <p:sldId id="324" r:id="rId31"/>
    <p:sldId id="263" r:id="rId32"/>
    <p:sldId id="325" r:id="rId33"/>
    <p:sldId id="326" r:id="rId34"/>
    <p:sldId id="327" r:id="rId35"/>
    <p:sldId id="328" r:id="rId36"/>
    <p:sldId id="329" r:id="rId37"/>
    <p:sldId id="330" r:id="rId38"/>
    <p:sldId id="331" r:id="rId39"/>
    <p:sldId id="332"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Didact Gothic" panose="00000500000000000000" pitchFamily="2" charset="0"/>
      <p:regular r:id="rId46"/>
    </p:embeddedFont>
    <p:embeddedFont>
      <p:font typeface="Pacifico" panose="00000500000000000000" pitchFamily="2" charset="0"/>
      <p:regular r:id="rId47"/>
    </p:embeddedFont>
    <p:embeddedFont>
      <p:font typeface="Roboto Condensed Light" panose="020B0604020202020204" pitchFamily="2" charset="0"/>
      <p:regular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1E2D7-F81A-4E0E-AA5D-E621BDBF87BF}">
  <a:tblStyle styleId="{0481E2D7-F81A-4E0E-AA5D-E621BDBF87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126" autoAdjust="0"/>
  </p:normalViewPr>
  <p:slideViewPr>
    <p:cSldViewPr snapToGrid="0">
      <p:cViewPr varScale="1">
        <p:scale>
          <a:sx n="106" d="100"/>
          <a:sy n="106" d="100"/>
        </p:scale>
        <p:origin x="507" y="51"/>
      </p:cViewPr>
      <p:guideLst/>
    </p:cSldViewPr>
  </p:slideViewPr>
  <p:notesTextViewPr>
    <p:cViewPr>
      <p:scale>
        <a:sx n="1" d="1"/>
        <a:sy n="1" d="1"/>
      </p:scale>
      <p:origin x="0" y="0"/>
    </p:cViewPr>
  </p:notesTextViewPr>
  <p:sorterViewPr>
    <p:cViewPr>
      <p:scale>
        <a:sx n="100" d="100"/>
        <a:sy n="100" d="100"/>
      </p:scale>
      <p:origin x="0" y="-59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DC1F0-1796-4DC9-9CDF-26B1B5BCFE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0EA5A04B-EB86-47C4-A034-640A007F3199}">
      <dgm:prSet phldrT="[Texte]"/>
      <dgm:spPr/>
      <dgm:t>
        <a:bodyPr/>
        <a:lstStyle/>
        <a:p>
          <a:pPr>
            <a:buNone/>
          </a:pPr>
          <a:r>
            <a:rPr lang="fr-CA" b="1" dirty="0">
              <a:solidFill>
                <a:srgbClr val="FF0000"/>
              </a:solidFill>
            </a:rPr>
            <a:t>C</a:t>
          </a:r>
          <a:r>
            <a:rPr lang="fr-CA" b="1" dirty="0"/>
            <a:t>lient</a:t>
          </a:r>
          <a:endParaRPr lang="fr-CA" dirty="0"/>
        </a:p>
      </dgm:t>
    </dgm:pt>
    <dgm:pt modelId="{CF2EEB1D-8B21-4889-9A62-235C5904B7FE}" type="parTrans" cxnId="{970BF546-69E9-4D08-95BC-DF221CA0A352}">
      <dgm:prSet/>
      <dgm:spPr/>
      <dgm:t>
        <a:bodyPr/>
        <a:lstStyle/>
        <a:p>
          <a:endParaRPr lang="fr-CA"/>
        </a:p>
      </dgm:t>
    </dgm:pt>
    <dgm:pt modelId="{5BA8ACC6-E37C-4D53-8EE8-878A884C02D0}" type="sibTrans" cxnId="{970BF546-69E9-4D08-95BC-DF221CA0A352}">
      <dgm:prSet/>
      <dgm:spPr/>
      <dgm:t>
        <a:bodyPr/>
        <a:lstStyle/>
        <a:p>
          <a:endParaRPr lang="fr-CA"/>
        </a:p>
      </dgm:t>
    </dgm:pt>
    <dgm:pt modelId="{BFFE26D7-63CF-41C7-9791-20F4B0F68163}">
      <dgm:prSet phldrT="[Texte]"/>
      <dgm:spPr/>
      <dgm:t>
        <a:bodyPr/>
        <a:lstStyle/>
        <a:p>
          <a:r>
            <a:rPr lang="fr-CA" dirty="0" err="1"/>
            <a:t>Themselves</a:t>
          </a:r>
          <a:endParaRPr lang="fr-CA" dirty="0"/>
        </a:p>
      </dgm:t>
    </dgm:pt>
    <dgm:pt modelId="{58198460-2FDC-4EC5-86E0-38511A623A7E}" type="parTrans" cxnId="{C8B94A38-7CB9-4953-82A9-8ACD18219675}">
      <dgm:prSet/>
      <dgm:spPr/>
      <dgm:t>
        <a:bodyPr/>
        <a:lstStyle/>
        <a:p>
          <a:endParaRPr lang="fr-CA"/>
        </a:p>
      </dgm:t>
    </dgm:pt>
    <dgm:pt modelId="{50585F23-4FC6-4E68-9898-F63943F29FA2}" type="sibTrans" cxnId="{C8B94A38-7CB9-4953-82A9-8ACD18219675}">
      <dgm:prSet/>
      <dgm:spPr/>
      <dgm:t>
        <a:bodyPr/>
        <a:lstStyle/>
        <a:p>
          <a:endParaRPr lang="fr-CA"/>
        </a:p>
      </dgm:t>
    </dgm:pt>
    <dgm:pt modelId="{3D540CA8-8D24-419F-B27E-3F86074124C0}">
      <dgm:prSet phldrT="[Texte]"/>
      <dgm:spPr/>
      <dgm:t>
        <a:bodyPr/>
        <a:lstStyle/>
        <a:p>
          <a:r>
            <a:rPr lang="fr-CA" b="1" dirty="0">
              <a:solidFill>
                <a:srgbClr val="FF0000"/>
              </a:solidFill>
            </a:rPr>
            <a:t>S</a:t>
          </a:r>
          <a:r>
            <a:rPr lang="fr-CA" b="1" dirty="0"/>
            <a:t>upporter</a:t>
          </a:r>
        </a:p>
      </dgm:t>
    </dgm:pt>
    <dgm:pt modelId="{23D2B156-DC34-4BE4-8C69-A34DB621FCF9}" type="parTrans" cxnId="{8D489891-D7C2-4930-8697-FE21933E213C}">
      <dgm:prSet/>
      <dgm:spPr/>
      <dgm:t>
        <a:bodyPr/>
        <a:lstStyle/>
        <a:p>
          <a:endParaRPr lang="fr-CA"/>
        </a:p>
      </dgm:t>
    </dgm:pt>
    <dgm:pt modelId="{84037EA2-4368-4467-A350-C9DBE22B7B67}" type="sibTrans" cxnId="{8D489891-D7C2-4930-8697-FE21933E213C}">
      <dgm:prSet/>
      <dgm:spPr/>
      <dgm:t>
        <a:bodyPr/>
        <a:lstStyle/>
        <a:p>
          <a:endParaRPr lang="fr-CA"/>
        </a:p>
      </dgm:t>
    </dgm:pt>
    <dgm:pt modelId="{DB4894C4-F4AA-46BF-907C-B9F32CE41C59}">
      <dgm:prSet phldrT="[Texte]"/>
      <dgm:spPr/>
      <dgm:t>
        <a:bodyPr/>
        <a:lstStyle/>
        <a:p>
          <a:r>
            <a:rPr lang="fr-CA" dirty="0" err="1"/>
            <a:t>Acquire</a:t>
          </a:r>
          <a:r>
            <a:rPr lang="fr-CA" dirty="0"/>
            <a:t> </a:t>
          </a:r>
          <a:r>
            <a:rPr lang="fr-CA" dirty="0" err="1"/>
            <a:t>knowledge</a:t>
          </a:r>
          <a:r>
            <a:rPr lang="fr-CA" dirty="0"/>
            <a:t> on how to </a:t>
          </a:r>
          <a:r>
            <a:rPr lang="fr-CA" dirty="0" err="1"/>
            <a:t>better</a:t>
          </a:r>
          <a:r>
            <a:rPr lang="fr-CA" dirty="0"/>
            <a:t> support PLS-SUD</a:t>
          </a:r>
        </a:p>
      </dgm:t>
    </dgm:pt>
    <dgm:pt modelId="{05F3C250-30C8-489E-A576-03E1BC8CCA42}" type="parTrans" cxnId="{448E87C3-FD86-41B0-AFFE-F94E2C4D6744}">
      <dgm:prSet/>
      <dgm:spPr/>
      <dgm:t>
        <a:bodyPr/>
        <a:lstStyle/>
        <a:p>
          <a:endParaRPr lang="fr-CA"/>
        </a:p>
      </dgm:t>
    </dgm:pt>
    <dgm:pt modelId="{C008C68D-F1F6-411B-825A-C03F7B7C6BCF}" type="sibTrans" cxnId="{448E87C3-FD86-41B0-AFFE-F94E2C4D6744}">
      <dgm:prSet/>
      <dgm:spPr/>
      <dgm:t>
        <a:bodyPr/>
        <a:lstStyle/>
        <a:p>
          <a:endParaRPr lang="fr-CA"/>
        </a:p>
      </dgm:t>
    </dgm:pt>
    <dgm:pt modelId="{F1B63016-5D9D-4C2A-A6AE-E6A817BD5D17}">
      <dgm:prSet phldrT="[Texte]"/>
      <dgm:spPr/>
      <dgm:t>
        <a:bodyPr/>
        <a:lstStyle/>
        <a:p>
          <a:r>
            <a:rPr lang="fr-CA" b="1" dirty="0">
              <a:solidFill>
                <a:srgbClr val="FF0000"/>
              </a:solidFill>
            </a:rPr>
            <a:t>P</a:t>
          </a:r>
          <a:r>
            <a:rPr lang="fr-CA" b="1" dirty="0"/>
            <a:t>artner</a:t>
          </a:r>
        </a:p>
      </dgm:t>
    </dgm:pt>
    <dgm:pt modelId="{E459C8CF-1F98-4B35-8F9E-40AC14CCD4DC}" type="parTrans" cxnId="{255AC3F8-FFC8-405D-BD96-629A1CB2A313}">
      <dgm:prSet/>
      <dgm:spPr/>
      <dgm:t>
        <a:bodyPr/>
        <a:lstStyle/>
        <a:p>
          <a:endParaRPr lang="fr-CA"/>
        </a:p>
      </dgm:t>
    </dgm:pt>
    <dgm:pt modelId="{19B23801-03EB-4F03-AE2A-EA3B96C7F92D}" type="sibTrans" cxnId="{255AC3F8-FFC8-405D-BD96-629A1CB2A313}">
      <dgm:prSet/>
      <dgm:spPr/>
      <dgm:t>
        <a:bodyPr/>
        <a:lstStyle/>
        <a:p>
          <a:endParaRPr lang="fr-CA"/>
        </a:p>
      </dgm:t>
    </dgm:pt>
    <dgm:pt modelId="{01D93AFF-0DDA-4CA7-A449-15FBC7EB0280}">
      <dgm:prSet phldrT="[Texte]"/>
      <dgm:spPr/>
      <dgm:t>
        <a:bodyPr/>
        <a:lstStyle/>
        <a:p>
          <a:r>
            <a:rPr lang="fr-CA" dirty="0"/>
            <a:t>Work </a:t>
          </a:r>
          <a:r>
            <a:rPr lang="fr-CA" dirty="0" err="1"/>
            <a:t>with</a:t>
          </a:r>
          <a:r>
            <a:rPr lang="fr-CA" dirty="0"/>
            <a:t> the </a:t>
          </a:r>
          <a:r>
            <a:rPr lang="fr-CA" dirty="0" err="1"/>
            <a:t>health</a:t>
          </a:r>
          <a:r>
            <a:rPr lang="fr-CA" dirty="0"/>
            <a:t> care system or the </a:t>
          </a:r>
          <a:r>
            <a:rPr lang="fr-CA" dirty="0" err="1"/>
            <a:t>community</a:t>
          </a:r>
          <a:endParaRPr lang="fr-CA" dirty="0"/>
        </a:p>
      </dgm:t>
    </dgm:pt>
    <dgm:pt modelId="{56A450C4-6F59-476B-8977-F3D90AA81C30}" type="parTrans" cxnId="{6487CD23-56AA-47F2-93E8-F57127FC9D5B}">
      <dgm:prSet/>
      <dgm:spPr/>
      <dgm:t>
        <a:bodyPr/>
        <a:lstStyle/>
        <a:p>
          <a:endParaRPr lang="fr-CA"/>
        </a:p>
      </dgm:t>
    </dgm:pt>
    <dgm:pt modelId="{D62E7FBE-871D-4454-A120-FD704C4E4E20}" type="sibTrans" cxnId="{6487CD23-56AA-47F2-93E8-F57127FC9D5B}">
      <dgm:prSet/>
      <dgm:spPr/>
      <dgm:t>
        <a:bodyPr/>
        <a:lstStyle/>
        <a:p>
          <a:endParaRPr lang="fr-CA"/>
        </a:p>
      </dgm:t>
    </dgm:pt>
    <dgm:pt modelId="{715ECA0B-C795-4328-AEF2-A4638620EACA}" type="pres">
      <dgm:prSet presAssocID="{8A7DC1F0-1796-4DC9-9CDF-26B1B5BCFE1B}" presName="Name0" presStyleCnt="0">
        <dgm:presLayoutVars>
          <dgm:dir/>
          <dgm:animLvl val="lvl"/>
          <dgm:resizeHandles val="exact"/>
        </dgm:presLayoutVars>
      </dgm:prSet>
      <dgm:spPr/>
    </dgm:pt>
    <dgm:pt modelId="{70D046E2-E19A-4C7F-9A5A-6F1233E321E4}" type="pres">
      <dgm:prSet presAssocID="{0EA5A04B-EB86-47C4-A034-640A007F3199}" presName="composite" presStyleCnt="0"/>
      <dgm:spPr/>
    </dgm:pt>
    <dgm:pt modelId="{FF673434-E92E-4E3C-A284-484936C9EE16}" type="pres">
      <dgm:prSet presAssocID="{0EA5A04B-EB86-47C4-A034-640A007F3199}" presName="parTx" presStyleLbl="alignNode1" presStyleIdx="0" presStyleCnt="3">
        <dgm:presLayoutVars>
          <dgm:chMax val="0"/>
          <dgm:chPref val="0"/>
          <dgm:bulletEnabled val="1"/>
        </dgm:presLayoutVars>
      </dgm:prSet>
      <dgm:spPr/>
    </dgm:pt>
    <dgm:pt modelId="{1E3E9A97-80B5-477D-B8FC-F795988FE3DC}" type="pres">
      <dgm:prSet presAssocID="{0EA5A04B-EB86-47C4-A034-640A007F3199}" presName="desTx" presStyleLbl="alignAccFollowNode1" presStyleIdx="0" presStyleCnt="3">
        <dgm:presLayoutVars>
          <dgm:bulletEnabled val="1"/>
        </dgm:presLayoutVars>
      </dgm:prSet>
      <dgm:spPr/>
    </dgm:pt>
    <dgm:pt modelId="{8B3DEF63-04BD-40F0-9049-3969F281738E}" type="pres">
      <dgm:prSet presAssocID="{5BA8ACC6-E37C-4D53-8EE8-878A884C02D0}" presName="space" presStyleCnt="0"/>
      <dgm:spPr/>
    </dgm:pt>
    <dgm:pt modelId="{393CB12D-47F4-45F6-82E1-A12173695991}" type="pres">
      <dgm:prSet presAssocID="{3D540CA8-8D24-419F-B27E-3F86074124C0}" presName="composite" presStyleCnt="0"/>
      <dgm:spPr/>
    </dgm:pt>
    <dgm:pt modelId="{BE92D131-E091-4860-A834-030D8C30C421}" type="pres">
      <dgm:prSet presAssocID="{3D540CA8-8D24-419F-B27E-3F86074124C0}" presName="parTx" presStyleLbl="alignNode1" presStyleIdx="1" presStyleCnt="3">
        <dgm:presLayoutVars>
          <dgm:chMax val="0"/>
          <dgm:chPref val="0"/>
          <dgm:bulletEnabled val="1"/>
        </dgm:presLayoutVars>
      </dgm:prSet>
      <dgm:spPr/>
    </dgm:pt>
    <dgm:pt modelId="{0D15553C-FF2B-4770-920D-B1E9A048CA10}" type="pres">
      <dgm:prSet presAssocID="{3D540CA8-8D24-419F-B27E-3F86074124C0}" presName="desTx" presStyleLbl="alignAccFollowNode1" presStyleIdx="1" presStyleCnt="3">
        <dgm:presLayoutVars>
          <dgm:bulletEnabled val="1"/>
        </dgm:presLayoutVars>
      </dgm:prSet>
      <dgm:spPr/>
    </dgm:pt>
    <dgm:pt modelId="{742F40B4-A056-4F90-8361-7DFB3C947773}" type="pres">
      <dgm:prSet presAssocID="{84037EA2-4368-4467-A350-C9DBE22B7B67}" presName="space" presStyleCnt="0"/>
      <dgm:spPr/>
    </dgm:pt>
    <dgm:pt modelId="{359617BD-1974-4295-89C7-CF1C59B09F97}" type="pres">
      <dgm:prSet presAssocID="{F1B63016-5D9D-4C2A-A6AE-E6A817BD5D17}" presName="composite" presStyleCnt="0"/>
      <dgm:spPr/>
    </dgm:pt>
    <dgm:pt modelId="{2222A3A4-0D86-4875-AADA-9CAAF0DECC15}" type="pres">
      <dgm:prSet presAssocID="{F1B63016-5D9D-4C2A-A6AE-E6A817BD5D17}" presName="parTx" presStyleLbl="alignNode1" presStyleIdx="2" presStyleCnt="3">
        <dgm:presLayoutVars>
          <dgm:chMax val="0"/>
          <dgm:chPref val="0"/>
          <dgm:bulletEnabled val="1"/>
        </dgm:presLayoutVars>
      </dgm:prSet>
      <dgm:spPr/>
    </dgm:pt>
    <dgm:pt modelId="{2ABBDA9E-F1BF-4291-A753-0B947AB044CE}" type="pres">
      <dgm:prSet presAssocID="{F1B63016-5D9D-4C2A-A6AE-E6A817BD5D17}" presName="desTx" presStyleLbl="alignAccFollowNode1" presStyleIdx="2" presStyleCnt="3">
        <dgm:presLayoutVars>
          <dgm:bulletEnabled val="1"/>
        </dgm:presLayoutVars>
      </dgm:prSet>
      <dgm:spPr/>
    </dgm:pt>
  </dgm:ptLst>
  <dgm:cxnLst>
    <dgm:cxn modelId="{BEE90006-C993-432D-9336-72968DCCF657}" type="presOf" srcId="{8A7DC1F0-1796-4DC9-9CDF-26B1B5BCFE1B}" destId="{715ECA0B-C795-4328-AEF2-A4638620EACA}" srcOrd="0" destOrd="0" presId="urn:microsoft.com/office/officeart/2005/8/layout/hList1"/>
    <dgm:cxn modelId="{6487CD23-56AA-47F2-93E8-F57127FC9D5B}" srcId="{F1B63016-5D9D-4C2A-A6AE-E6A817BD5D17}" destId="{01D93AFF-0DDA-4CA7-A449-15FBC7EB0280}" srcOrd="0" destOrd="0" parTransId="{56A450C4-6F59-476B-8977-F3D90AA81C30}" sibTransId="{D62E7FBE-871D-4454-A120-FD704C4E4E20}"/>
    <dgm:cxn modelId="{52976926-FFA5-4766-AD75-541D7A50557B}" type="presOf" srcId="{01D93AFF-0DDA-4CA7-A449-15FBC7EB0280}" destId="{2ABBDA9E-F1BF-4291-A753-0B947AB044CE}" srcOrd="0" destOrd="0" presId="urn:microsoft.com/office/officeart/2005/8/layout/hList1"/>
    <dgm:cxn modelId="{C8B94A38-7CB9-4953-82A9-8ACD18219675}" srcId="{0EA5A04B-EB86-47C4-A034-640A007F3199}" destId="{BFFE26D7-63CF-41C7-9791-20F4B0F68163}" srcOrd="0" destOrd="0" parTransId="{58198460-2FDC-4EC5-86E0-38511A623A7E}" sibTransId="{50585F23-4FC6-4E68-9898-F63943F29FA2}"/>
    <dgm:cxn modelId="{1E8BF23C-46AD-461F-B322-8CE8A7325934}" type="presOf" srcId="{3D540CA8-8D24-419F-B27E-3F86074124C0}" destId="{BE92D131-E091-4860-A834-030D8C30C421}" srcOrd="0" destOrd="0" presId="urn:microsoft.com/office/officeart/2005/8/layout/hList1"/>
    <dgm:cxn modelId="{970BF546-69E9-4D08-95BC-DF221CA0A352}" srcId="{8A7DC1F0-1796-4DC9-9CDF-26B1B5BCFE1B}" destId="{0EA5A04B-EB86-47C4-A034-640A007F3199}" srcOrd="0" destOrd="0" parTransId="{CF2EEB1D-8B21-4889-9A62-235C5904B7FE}" sibTransId="{5BA8ACC6-E37C-4D53-8EE8-878A884C02D0}"/>
    <dgm:cxn modelId="{8D489891-D7C2-4930-8697-FE21933E213C}" srcId="{8A7DC1F0-1796-4DC9-9CDF-26B1B5BCFE1B}" destId="{3D540CA8-8D24-419F-B27E-3F86074124C0}" srcOrd="1" destOrd="0" parTransId="{23D2B156-DC34-4BE4-8C69-A34DB621FCF9}" sibTransId="{84037EA2-4368-4467-A350-C9DBE22B7B67}"/>
    <dgm:cxn modelId="{42B33EA0-0ED1-41C2-9EA1-B35A1C9B7798}" type="presOf" srcId="{BFFE26D7-63CF-41C7-9791-20F4B0F68163}" destId="{1E3E9A97-80B5-477D-B8FC-F795988FE3DC}" srcOrd="0" destOrd="0" presId="urn:microsoft.com/office/officeart/2005/8/layout/hList1"/>
    <dgm:cxn modelId="{70938BA9-637B-4E2E-84E8-BDB7FB6957C1}" type="presOf" srcId="{F1B63016-5D9D-4C2A-A6AE-E6A817BD5D17}" destId="{2222A3A4-0D86-4875-AADA-9CAAF0DECC15}" srcOrd="0" destOrd="0" presId="urn:microsoft.com/office/officeart/2005/8/layout/hList1"/>
    <dgm:cxn modelId="{F35F84B8-22AC-49BC-9ECE-2F764A1B71F1}" type="presOf" srcId="{DB4894C4-F4AA-46BF-907C-B9F32CE41C59}" destId="{0D15553C-FF2B-4770-920D-B1E9A048CA10}" srcOrd="0" destOrd="0" presId="urn:microsoft.com/office/officeart/2005/8/layout/hList1"/>
    <dgm:cxn modelId="{448E87C3-FD86-41B0-AFFE-F94E2C4D6744}" srcId="{3D540CA8-8D24-419F-B27E-3F86074124C0}" destId="{DB4894C4-F4AA-46BF-907C-B9F32CE41C59}" srcOrd="0" destOrd="0" parTransId="{05F3C250-30C8-489E-A576-03E1BC8CCA42}" sibTransId="{C008C68D-F1F6-411B-825A-C03F7B7C6BCF}"/>
    <dgm:cxn modelId="{A79618E9-E3C7-44B2-ABC7-42CD01DB59B7}" type="presOf" srcId="{0EA5A04B-EB86-47C4-A034-640A007F3199}" destId="{FF673434-E92E-4E3C-A284-484936C9EE16}" srcOrd="0" destOrd="0" presId="urn:microsoft.com/office/officeart/2005/8/layout/hList1"/>
    <dgm:cxn modelId="{255AC3F8-FFC8-405D-BD96-629A1CB2A313}" srcId="{8A7DC1F0-1796-4DC9-9CDF-26B1B5BCFE1B}" destId="{F1B63016-5D9D-4C2A-A6AE-E6A817BD5D17}" srcOrd="2" destOrd="0" parTransId="{E459C8CF-1F98-4B35-8F9E-40AC14CCD4DC}" sibTransId="{19B23801-03EB-4F03-AE2A-EA3B96C7F92D}"/>
    <dgm:cxn modelId="{839A11C7-E17C-4DFC-94EE-0BC0EFCAF036}" type="presParOf" srcId="{715ECA0B-C795-4328-AEF2-A4638620EACA}" destId="{70D046E2-E19A-4C7F-9A5A-6F1233E321E4}" srcOrd="0" destOrd="0" presId="urn:microsoft.com/office/officeart/2005/8/layout/hList1"/>
    <dgm:cxn modelId="{5D37039E-95F4-43D2-8E35-6CCE21021E6B}" type="presParOf" srcId="{70D046E2-E19A-4C7F-9A5A-6F1233E321E4}" destId="{FF673434-E92E-4E3C-A284-484936C9EE16}" srcOrd="0" destOrd="0" presId="urn:microsoft.com/office/officeart/2005/8/layout/hList1"/>
    <dgm:cxn modelId="{D3662B73-A79F-4FBA-965B-E561F132CC72}" type="presParOf" srcId="{70D046E2-E19A-4C7F-9A5A-6F1233E321E4}" destId="{1E3E9A97-80B5-477D-B8FC-F795988FE3DC}" srcOrd="1" destOrd="0" presId="urn:microsoft.com/office/officeart/2005/8/layout/hList1"/>
    <dgm:cxn modelId="{35497CCA-F265-49BA-ACED-31067E0E29A6}" type="presParOf" srcId="{715ECA0B-C795-4328-AEF2-A4638620EACA}" destId="{8B3DEF63-04BD-40F0-9049-3969F281738E}" srcOrd="1" destOrd="0" presId="urn:microsoft.com/office/officeart/2005/8/layout/hList1"/>
    <dgm:cxn modelId="{9F214914-63AF-41CE-8499-07BD888F2C39}" type="presParOf" srcId="{715ECA0B-C795-4328-AEF2-A4638620EACA}" destId="{393CB12D-47F4-45F6-82E1-A12173695991}" srcOrd="2" destOrd="0" presId="urn:microsoft.com/office/officeart/2005/8/layout/hList1"/>
    <dgm:cxn modelId="{559ED6BB-63C7-4582-86CC-CE9ADCA6AC5B}" type="presParOf" srcId="{393CB12D-47F4-45F6-82E1-A12173695991}" destId="{BE92D131-E091-4860-A834-030D8C30C421}" srcOrd="0" destOrd="0" presId="urn:microsoft.com/office/officeart/2005/8/layout/hList1"/>
    <dgm:cxn modelId="{590507E9-2844-4ADD-B6FA-CA9D724755B4}" type="presParOf" srcId="{393CB12D-47F4-45F6-82E1-A12173695991}" destId="{0D15553C-FF2B-4770-920D-B1E9A048CA10}" srcOrd="1" destOrd="0" presId="urn:microsoft.com/office/officeart/2005/8/layout/hList1"/>
    <dgm:cxn modelId="{04FA7FD0-A1A8-4CF1-9548-071B36E5A71A}" type="presParOf" srcId="{715ECA0B-C795-4328-AEF2-A4638620EACA}" destId="{742F40B4-A056-4F90-8361-7DFB3C947773}" srcOrd="3" destOrd="0" presId="urn:microsoft.com/office/officeart/2005/8/layout/hList1"/>
    <dgm:cxn modelId="{E047841F-EBA6-4834-920E-3D14B4C3A290}" type="presParOf" srcId="{715ECA0B-C795-4328-AEF2-A4638620EACA}" destId="{359617BD-1974-4295-89C7-CF1C59B09F97}" srcOrd="4" destOrd="0" presId="urn:microsoft.com/office/officeart/2005/8/layout/hList1"/>
    <dgm:cxn modelId="{F4806635-8687-46F8-B6E6-D09EFB901F5F}" type="presParOf" srcId="{359617BD-1974-4295-89C7-CF1C59B09F97}" destId="{2222A3A4-0D86-4875-AADA-9CAAF0DECC15}" srcOrd="0" destOrd="0" presId="urn:microsoft.com/office/officeart/2005/8/layout/hList1"/>
    <dgm:cxn modelId="{4161E8D9-4978-4740-A1F6-6CC7411BA980}" type="presParOf" srcId="{359617BD-1974-4295-89C7-CF1C59B09F97}" destId="{2ABBDA9E-F1BF-4291-A753-0B947AB044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84C86-F28C-457B-BA90-50CBE995B6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80685524-7847-4446-A5BA-647CC3F5739D}">
      <dgm:prSet phldrT="[Texte]"/>
      <dgm:spPr/>
      <dgm:t>
        <a:bodyPr/>
        <a:lstStyle/>
        <a:p>
          <a:r>
            <a:rPr lang="fr-CA" dirty="0"/>
            <a:t>Phase #1</a:t>
          </a:r>
        </a:p>
      </dgm:t>
    </dgm:pt>
    <dgm:pt modelId="{2CCE71AB-B3B9-4CEC-9E9E-2FD131B57E72}" type="parTrans" cxnId="{9ACAD635-C9FB-4615-AECA-3123CAAE9DE6}">
      <dgm:prSet/>
      <dgm:spPr/>
      <dgm:t>
        <a:bodyPr/>
        <a:lstStyle/>
        <a:p>
          <a:endParaRPr lang="fr-CA"/>
        </a:p>
      </dgm:t>
    </dgm:pt>
    <dgm:pt modelId="{3D7F9BB8-40C1-4F89-BF66-68A60B6367C1}" type="sibTrans" cxnId="{9ACAD635-C9FB-4615-AECA-3123CAAE9DE6}">
      <dgm:prSet/>
      <dgm:spPr/>
      <dgm:t>
        <a:bodyPr/>
        <a:lstStyle/>
        <a:p>
          <a:endParaRPr lang="fr-CA"/>
        </a:p>
      </dgm:t>
    </dgm:pt>
    <dgm:pt modelId="{0028E315-13D0-4ADC-BE0A-8E29BB5647C5}">
      <dgm:prSet phldrT="[Texte]"/>
      <dgm:spPr/>
      <dgm:t>
        <a:bodyPr/>
        <a:lstStyle/>
        <a:p>
          <a:r>
            <a:rPr lang="fr-CA" dirty="0"/>
            <a:t>60 </a:t>
          </a:r>
          <a:r>
            <a:rPr lang="fr-CA" dirty="0" err="1"/>
            <a:t>needs</a:t>
          </a:r>
          <a:endParaRPr lang="fr-CA" dirty="0"/>
        </a:p>
      </dgm:t>
    </dgm:pt>
    <dgm:pt modelId="{2C374109-9EE1-4C7C-AAA1-397565B82E9A}" type="parTrans" cxnId="{3472239E-D388-4C3B-80F9-BFAF876125BA}">
      <dgm:prSet/>
      <dgm:spPr/>
      <dgm:t>
        <a:bodyPr/>
        <a:lstStyle/>
        <a:p>
          <a:endParaRPr lang="fr-CA"/>
        </a:p>
      </dgm:t>
    </dgm:pt>
    <dgm:pt modelId="{E7EE701B-E873-4B41-BF74-0C8AAF52F896}" type="sibTrans" cxnId="{3472239E-D388-4C3B-80F9-BFAF876125BA}">
      <dgm:prSet/>
      <dgm:spPr/>
      <dgm:t>
        <a:bodyPr/>
        <a:lstStyle/>
        <a:p>
          <a:endParaRPr lang="fr-CA"/>
        </a:p>
      </dgm:t>
    </dgm:pt>
    <dgm:pt modelId="{92E2FACF-B231-4520-A2A8-77FEFF660B00}">
      <dgm:prSet phldrT="[Texte]"/>
      <dgm:spPr/>
      <dgm:t>
        <a:bodyPr/>
        <a:lstStyle/>
        <a:p>
          <a:r>
            <a:rPr lang="fr-CA" dirty="0"/>
            <a:t>49 </a:t>
          </a:r>
          <a:r>
            <a:rPr lang="fr-CA" dirty="0" err="1"/>
            <a:t>needs</a:t>
          </a:r>
          <a:r>
            <a:rPr lang="fr-CA" dirty="0"/>
            <a:t> been </a:t>
          </a:r>
          <a:r>
            <a:rPr lang="fr-CA" dirty="0" err="1"/>
            <a:t>prioritized</a:t>
          </a:r>
          <a:r>
            <a:rPr lang="fr-CA" dirty="0"/>
            <a:t> and </a:t>
          </a:r>
          <a:r>
            <a:rPr lang="fr-CA" dirty="0" err="1"/>
            <a:t>chosen</a:t>
          </a:r>
          <a:endParaRPr lang="fr-CA" dirty="0"/>
        </a:p>
      </dgm:t>
    </dgm:pt>
    <dgm:pt modelId="{B563AF24-AC12-494F-B9CA-B6C0DF031BCB}" type="parTrans" cxnId="{2194DF04-2189-487C-99E1-A701226FF75D}">
      <dgm:prSet/>
      <dgm:spPr/>
      <dgm:t>
        <a:bodyPr/>
        <a:lstStyle/>
        <a:p>
          <a:endParaRPr lang="fr-CA"/>
        </a:p>
      </dgm:t>
    </dgm:pt>
    <dgm:pt modelId="{8BB3DB3E-9C7A-4124-8B35-6EC965C9347E}" type="sibTrans" cxnId="{2194DF04-2189-487C-99E1-A701226FF75D}">
      <dgm:prSet/>
      <dgm:spPr/>
      <dgm:t>
        <a:bodyPr/>
        <a:lstStyle/>
        <a:p>
          <a:endParaRPr lang="fr-CA"/>
        </a:p>
      </dgm:t>
    </dgm:pt>
    <dgm:pt modelId="{86F81491-0EED-4285-AEA8-F8C83090FEAC}">
      <dgm:prSet phldrT="[Texte]"/>
      <dgm:spPr/>
      <dgm:t>
        <a:bodyPr/>
        <a:lstStyle/>
        <a:p>
          <a:r>
            <a:rPr lang="fr-CA" dirty="0"/>
            <a:t>Phase #2</a:t>
          </a:r>
        </a:p>
      </dgm:t>
    </dgm:pt>
    <dgm:pt modelId="{1BDF8838-5A82-4125-A2D4-E2400A1F2676}" type="parTrans" cxnId="{FCEFF497-791E-4959-9D53-27A998B940E1}">
      <dgm:prSet/>
      <dgm:spPr/>
      <dgm:t>
        <a:bodyPr/>
        <a:lstStyle/>
        <a:p>
          <a:endParaRPr lang="fr-CA"/>
        </a:p>
      </dgm:t>
    </dgm:pt>
    <dgm:pt modelId="{23B85C2E-16BB-410F-8513-BE1C089F3BC1}" type="sibTrans" cxnId="{FCEFF497-791E-4959-9D53-27A998B940E1}">
      <dgm:prSet/>
      <dgm:spPr/>
      <dgm:t>
        <a:bodyPr/>
        <a:lstStyle/>
        <a:p>
          <a:endParaRPr lang="fr-CA"/>
        </a:p>
      </dgm:t>
    </dgm:pt>
    <dgm:pt modelId="{3DC40850-AA49-4F5E-AF26-82419C9F17A8}">
      <dgm:prSet phldrT="[Texte]"/>
      <dgm:spPr/>
      <dgm:t>
        <a:bodyPr/>
        <a:lstStyle/>
        <a:p>
          <a:r>
            <a:rPr lang="fr-CA" dirty="0"/>
            <a:t>7 </a:t>
          </a:r>
          <a:r>
            <a:rPr lang="fr-CA" dirty="0" err="1"/>
            <a:t>priority</a:t>
          </a:r>
          <a:endParaRPr lang="fr-CA" dirty="0"/>
        </a:p>
      </dgm:t>
    </dgm:pt>
    <dgm:pt modelId="{356EAAD9-2617-4F11-B79B-6911B348451C}" type="parTrans" cxnId="{75BB206F-9C74-4F12-888F-6E634A839CA1}">
      <dgm:prSet/>
      <dgm:spPr/>
      <dgm:t>
        <a:bodyPr/>
        <a:lstStyle/>
        <a:p>
          <a:endParaRPr lang="fr-CA"/>
        </a:p>
      </dgm:t>
    </dgm:pt>
    <dgm:pt modelId="{86E889FD-D52A-4020-A049-D9896A459082}" type="sibTrans" cxnId="{75BB206F-9C74-4F12-888F-6E634A839CA1}">
      <dgm:prSet/>
      <dgm:spPr/>
      <dgm:t>
        <a:bodyPr/>
        <a:lstStyle/>
        <a:p>
          <a:endParaRPr lang="fr-CA"/>
        </a:p>
      </dgm:t>
    </dgm:pt>
    <dgm:pt modelId="{E12CB1A6-C003-466A-BAB2-48C6348BB8E5}">
      <dgm:prSet phldrT="[Texte]"/>
      <dgm:spPr/>
      <dgm:t>
        <a:bodyPr/>
        <a:lstStyle/>
        <a:p>
          <a:r>
            <a:rPr lang="fr-CA" dirty="0"/>
            <a:t>3 new </a:t>
          </a:r>
          <a:r>
            <a:rPr lang="fr-CA" dirty="0" err="1"/>
            <a:t>needs</a:t>
          </a:r>
          <a:endParaRPr lang="fr-CA" dirty="0"/>
        </a:p>
      </dgm:t>
    </dgm:pt>
    <dgm:pt modelId="{0736BCAA-83D7-4A78-AF56-E1CBEBD7E1FD}" type="parTrans" cxnId="{67722FC3-EFA4-4586-9BC7-F9E05DC45498}">
      <dgm:prSet/>
      <dgm:spPr/>
      <dgm:t>
        <a:bodyPr/>
        <a:lstStyle/>
        <a:p>
          <a:endParaRPr lang="fr-CA"/>
        </a:p>
      </dgm:t>
    </dgm:pt>
    <dgm:pt modelId="{52569914-65D8-4B03-B970-15843D8F5ABD}" type="sibTrans" cxnId="{67722FC3-EFA4-4586-9BC7-F9E05DC45498}">
      <dgm:prSet/>
      <dgm:spPr/>
      <dgm:t>
        <a:bodyPr/>
        <a:lstStyle/>
        <a:p>
          <a:endParaRPr lang="fr-CA"/>
        </a:p>
      </dgm:t>
    </dgm:pt>
    <dgm:pt modelId="{09FB5FBF-1496-4F1A-8539-0A001D9D1055}">
      <dgm:prSet phldrT="[Texte]"/>
      <dgm:spPr/>
      <dgm:t>
        <a:bodyPr/>
        <a:lstStyle/>
        <a:p>
          <a:r>
            <a:rPr lang="fr-CA" dirty="0"/>
            <a:t>Phase #3</a:t>
          </a:r>
        </a:p>
      </dgm:t>
    </dgm:pt>
    <dgm:pt modelId="{04E3A791-B305-4462-A812-885D51212E04}" type="parTrans" cxnId="{F14C96E6-2DD2-4DF3-895F-300D01E3EC85}">
      <dgm:prSet/>
      <dgm:spPr/>
      <dgm:t>
        <a:bodyPr/>
        <a:lstStyle/>
        <a:p>
          <a:endParaRPr lang="fr-CA"/>
        </a:p>
      </dgm:t>
    </dgm:pt>
    <dgm:pt modelId="{1E4668DD-68D4-4EC5-BDF4-B4C04F69348A}" type="sibTrans" cxnId="{F14C96E6-2DD2-4DF3-895F-300D01E3EC85}">
      <dgm:prSet/>
      <dgm:spPr/>
      <dgm:t>
        <a:bodyPr/>
        <a:lstStyle/>
        <a:p>
          <a:endParaRPr lang="fr-CA"/>
        </a:p>
      </dgm:t>
    </dgm:pt>
    <dgm:pt modelId="{35E622F0-00FF-43BA-9609-344DE1258609}">
      <dgm:prSet phldrT="[Texte]"/>
      <dgm:spPr/>
      <dgm:t>
        <a:bodyPr/>
        <a:lstStyle/>
        <a:p>
          <a:r>
            <a:rPr lang="fr-CA" dirty="0"/>
            <a:t>50 </a:t>
          </a:r>
          <a:r>
            <a:rPr lang="fr-CA" dirty="0" err="1"/>
            <a:t>needs</a:t>
          </a:r>
          <a:r>
            <a:rPr lang="fr-CA" dirty="0"/>
            <a:t> been </a:t>
          </a:r>
          <a:r>
            <a:rPr lang="fr-CA" dirty="0" err="1"/>
            <a:t>prioritized</a:t>
          </a:r>
          <a:r>
            <a:rPr lang="fr-CA" dirty="0"/>
            <a:t> and </a:t>
          </a:r>
          <a:r>
            <a:rPr lang="fr-CA" dirty="0" err="1"/>
            <a:t>chosen</a:t>
          </a:r>
          <a:r>
            <a:rPr lang="fr-CA" dirty="0"/>
            <a:t> </a:t>
          </a:r>
        </a:p>
      </dgm:t>
    </dgm:pt>
    <dgm:pt modelId="{E66910F2-EFAE-4A7D-AA20-B0FB13C9152C}" type="parTrans" cxnId="{E0424906-3EED-4C76-A065-B40DEC63FF69}">
      <dgm:prSet/>
      <dgm:spPr/>
      <dgm:t>
        <a:bodyPr/>
        <a:lstStyle/>
        <a:p>
          <a:endParaRPr lang="fr-CA"/>
        </a:p>
      </dgm:t>
    </dgm:pt>
    <dgm:pt modelId="{21EADF98-1C5A-424A-955C-74B522AC6873}" type="sibTrans" cxnId="{E0424906-3EED-4C76-A065-B40DEC63FF69}">
      <dgm:prSet/>
      <dgm:spPr/>
      <dgm:t>
        <a:bodyPr/>
        <a:lstStyle/>
        <a:p>
          <a:endParaRPr lang="fr-CA"/>
        </a:p>
      </dgm:t>
    </dgm:pt>
    <dgm:pt modelId="{FBE7EB23-DD0A-4DAA-8142-1364B279C4B4}">
      <dgm:prSet phldrT="[Texte]"/>
      <dgm:spPr/>
      <dgm:t>
        <a:bodyPr/>
        <a:lstStyle/>
        <a:p>
          <a:r>
            <a:rPr lang="fr-CA" dirty="0"/>
            <a:t>2 </a:t>
          </a:r>
          <a:r>
            <a:rPr lang="fr-CA" dirty="0" err="1"/>
            <a:t>complementary</a:t>
          </a:r>
          <a:r>
            <a:rPr lang="fr-CA" dirty="0"/>
            <a:t> </a:t>
          </a:r>
          <a:r>
            <a:rPr lang="fr-CA" dirty="0" err="1"/>
            <a:t>needs</a:t>
          </a:r>
          <a:endParaRPr lang="fr-CA" dirty="0"/>
        </a:p>
      </dgm:t>
    </dgm:pt>
    <dgm:pt modelId="{A045F9F9-9628-4D14-9AC1-D76702A8D6C8}" type="parTrans" cxnId="{52D3763C-7919-4BD2-A464-2CA79407535D}">
      <dgm:prSet/>
      <dgm:spPr/>
      <dgm:t>
        <a:bodyPr/>
        <a:lstStyle/>
        <a:p>
          <a:endParaRPr lang="fr-CA"/>
        </a:p>
      </dgm:t>
    </dgm:pt>
    <dgm:pt modelId="{289178C7-B18D-415A-BF1F-F77C19521720}" type="sibTrans" cxnId="{52D3763C-7919-4BD2-A464-2CA79407535D}">
      <dgm:prSet/>
      <dgm:spPr/>
      <dgm:t>
        <a:bodyPr/>
        <a:lstStyle/>
        <a:p>
          <a:endParaRPr lang="fr-CA"/>
        </a:p>
      </dgm:t>
    </dgm:pt>
    <dgm:pt modelId="{CA78AD72-9C70-4C51-93BA-8537DFEC5BE4}">
      <dgm:prSet phldrT="[Texte]"/>
      <dgm:spPr/>
      <dgm:t>
        <a:bodyPr/>
        <a:lstStyle/>
        <a:p>
          <a:r>
            <a:rPr lang="fr-CA" dirty="0"/>
            <a:t>1 </a:t>
          </a:r>
          <a:r>
            <a:rPr lang="fr-CA" dirty="0" err="1"/>
            <a:t>complementary</a:t>
          </a:r>
          <a:r>
            <a:rPr lang="fr-CA" dirty="0"/>
            <a:t> </a:t>
          </a:r>
          <a:r>
            <a:rPr lang="fr-CA" dirty="0" err="1"/>
            <a:t>need</a:t>
          </a:r>
          <a:r>
            <a:rPr lang="fr-CA" dirty="0"/>
            <a:t> </a:t>
          </a:r>
        </a:p>
      </dgm:t>
    </dgm:pt>
    <dgm:pt modelId="{190EE775-601A-4ECB-BD02-32846EC5E5DF}" type="parTrans" cxnId="{BB09A59C-4FC7-4C6B-938A-47534FF609F5}">
      <dgm:prSet/>
      <dgm:spPr/>
      <dgm:t>
        <a:bodyPr/>
        <a:lstStyle/>
        <a:p>
          <a:endParaRPr lang="fr-CA"/>
        </a:p>
      </dgm:t>
    </dgm:pt>
    <dgm:pt modelId="{6920CF05-1EC9-475F-A399-600B1DA763B8}" type="sibTrans" cxnId="{BB09A59C-4FC7-4C6B-938A-47534FF609F5}">
      <dgm:prSet/>
      <dgm:spPr/>
      <dgm:t>
        <a:bodyPr/>
        <a:lstStyle/>
        <a:p>
          <a:endParaRPr lang="fr-CA"/>
        </a:p>
      </dgm:t>
    </dgm:pt>
    <dgm:pt modelId="{F3A9EE32-FB6D-4C87-9144-13798B1D7337}" type="pres">
      <dgm:prSet presAssocID="{4EF84C86-F28C-457B-BA90-50CBE995B61F}" presName="Name0" presStyleCnt="0">
        <dgm:presLayoutVars>
          <dgm:dir/>
          <dgm:animLvl val="lvl"/>
          <dgm:resizeHandles val="exact"/>
        </dgm:presLayoutVars>
      </dgm:prSet>
      <dgm:spPr/>
    </dgm:pt>
    <dgm:pt modelId="{31BFF80D-261C-4F9A-896C-3437EAD651F4}" type="pres">
      <dgm:prSet presAssocID="{80685524-7847-4446-A5BA-647CC3F5739D}" presName="composite" presStyleCnt="0"/>
      <dgm:spPr/>
    </dgm:pt>
    <dgm:pt modelId="{93FFB52C-37B6-4CB4-88CE-459021CEF2D8}" type="pres">
      <dgm:prSet presAssocID="{80685524-7847-4446-A5BA-647CC3F5739D}" presName="parTx" presStyleLbl="alignNode1" presStyleIdx="0" presStyleCnt="3">
        <dgm:presLayoutVars>
          <dgm:chMax val="0"/>
          <dgm:chPref val="0"/>
          <dgm:bulletEnabled val="1"/>
        </dgm:presLayoutVars>
      </dgm:prSet>
      <dgm:spPr/>
    </dgm:pt>
    <dgm:pt modelId="{CF82A903-6F1E-4CD0-87C9-43F543258B8B}" type="pres">
      <dgm:prSet presAssocID="{80685524-7847-4446-A5BA-647CC3F5739D}" presName="desTx" presStyleLbl="alignAccFollowNode1" presStyleIdx="0" presStyleCnt="3">
        <dgm:presLayoutVars>
          <dgm:bulletEnabled val="1"/>
        </dgm:presLayoutVars>
      </dgm:prSet>
      <dgm:spPr/>
    </dgm:pt>
    <dgm:pt modelId="{8A494EE4-3F58-43F2-AEF4-D07929EF02C4}" type="pres">
      <dgm:prSet presAssocID="{3D7F9BB8-40C1-4F89-BF66-68A60B6367C1}" presName="space" presStyleCnt="0"/>
      <dgm:spPr/>
    </dgm:pt>
    <dgm:pt modelId="{04737231-4B66-4A4C-A54D-CED7A7510493}" type="pres">
      <dgm:prSet presAssocID="{86F81491-0EED-4285-AEA8-F8C83090FEAC}" presName="composite" presStyleCnt="0"/>
      <dgm:spPr/>
    </dgm:pt>
    <dgm:pt modelId="{E6CFBA9D-6F39-43AF-B0FE-516BFFD2A5CF}" type="pres">
      <dgm:prSet presAssocID="{86F81491-0EED-4285-AEA8-F8C83090FEAC}" presName="parTx" presStyleLbl="alignNode1" presStyleIdx="1" presStyleCnt="3">
        <dgm:presLayoutVars>
          <dgm:chMax val="0"/>
          <dgm:chPref val="0"/>
          <dgm:bulletEnabled val="1"/>
        </dgm:presLayoutVars>
      </dgm:prSet>
      <dgm:spPr/>
    </dgm:pt>
    <dgm:pt modelId="{C76D2C0A-95C4-4B78-8AC2-F7B258D94464}" type="pres">
      <dgm:prSet presAssocID="{86F81491-0EED-4285-AEA8-F8C83090FEAC}" presName="desTx" presStyleLbl="alignAccFollowNode1" presStyleIdx="1" presStyleCnt="3">
        <dgm:presLayoutVars>
          <dgm:bulletEnabled val="1"/>
        </dgm:presLayoutVars>
      </dgm:prSet>
      <dgm:spPr/>
    </dgm:pt>
    <dgm:pt modelId="{D28CC563-0575-4AE8-BA4B-EB4DFC58E888}" type="pres">
      <dgm:prSet presAssocID="{23B85C2E-16BB-410F-8513-BE1C089F3BC1}" presName="space" presStyleCnt="0"/>
      <dgm:spPr/>
    </dgm:pt>
    <dgm:pt modelId="{C04FEA81-92CA-4E5A-8CFF-7B97D07CC7AD}" type="pres">
      <dgm:prSet presAssocID="{09FB5FBF-1496-4F1A-8539-0A001D9D1055}" presName="composite" presStyleCnt="0"/>
      <dgm:spPr/>
    </dgm:pt>
    <dgm:pt modelId="{A11A3E1F-E746-4CF8-9714-C67D2970C999}" type="pres">
      <dgm:prSet presAssocID="{09FB5FBF-1496-4F1A-8539-0A001D9D1055}" presName="parTx" presStyleLbl="alignNode1" presStyleIdx="2" presStyleCnt="3">
        <dgm:presLayoutVars>
          <dgm:chMax val="0"/>
          <dgm:chPref val="0"/>
          <dgm:bulletEnabled val="1"/>
        </dgm:presLayoutVars>
      </dgm:prSet>
      <dgm:spPr/>
    </dgm:pt>
    <dgm:pt modelId="{F45CD3E7-1AE7-4528-988B-1C65F5BC0E04}" type="pres">
      <dgm:prSet presAssocID="{09FB5FBF-1496-4F1A-8539-0A001D9D1055}" presName="desTx" presStyleLbl="alignAccFollowNode1" presStyleIdx="2" presStyleCnt="3">
        <dgm:presLayoutVars>
          <dgm:bulletEnabled val="1"/>
        </dgm:presLayoutVars>
      </dgm:prSet>
      <dgm:spPr/>
    </dgm:pt>
  </dgm:ptLst>
  <dgm:cxnLst>
    <dgm:cxn modelId="{2194DF04-2189-487C-99E1-A701226FF75D}" srcId="{80685524-7847-4446-A5BA-647CC3F5739D}" destId="{92E2FACF-B231-4520-A2A8-77FEFF660B00}" srcOrd="1" destOrd="0" parTransId="{B563AF24-AC12-494F-B9CA-B6C0DF031BCB}" sibTransId="{8BB3DB3E-9C7A-4124-8B35-6EC965C9347E}"/>
    <dgm:cxn modelId="{6C709A05-2544-4439-8C7F-A9C837D68CCE}" type="presOf" srcId="{92E2FACF-B231-4520-A2A8-77FEFF660B00}" destId="{CF82A903-6F1E-4CD0-87C9-43F543258B8B}" srcOrd="0" destOrd="1" presId="urn:microsoft.com/office/officeart/2005/8/layout/hList1"/>
    <dgm:cxn modelId="{E0424906-3EED-4C76-A065-B40DEC63FF69}" srcId="{09FB5FBF-1496-4F1A-8539-0A001D9D1055}" destId="{35E622F0-00FF-43BA-9609-344DE1258609}" srcOrd="0" destOrd="0" parTransId="{E66910F2-EFAE-4A7D-AA20-B0FB13C9152C}" sibTransId="{21EADF98-1C5A-424A-955C-74B522AC6873}"/>
    <dgm:cxn modelId="{21F9A720-4B64-45E9-A8ED-2CF6F18FFDD1}" type="presOf" srcId="{09FB5FBF-1496-4F1A-8539-0A001D9D1055}" destId="{A11A3E1F-E746-4CF8-9714-C67D2970C999}" srcOrd="0" destOrd="0" presId="urn:microsoft.com/office/officeart/2005/8/layout/hList1"/>
    <dgm:cxn modelId="{9ACAD635-C9FB-4615-AECA-3123CAAE9DE6}" srcId="{4EF84C86-F28C-457B-BA90-50CBE995B61F}" destId="{80685524-7847-4446-A5BA-647CC3F5739D}" srcOrd="0" destOrd="0" parTransId="{2CCE71AB-B3B9-4CEC-9E9E-2FD131B57E72}" sibTransId="{3D7F9BB8-40C1-4F89-BF66-68A60B6367C1}"/>
    <dgm:cxn modelId="{52D3763C-7919-4BD2-A464-2CA79407535D}" srcId="{09FB5FBF-1496-4F1A-8539-0A001D9D1055}" destId="{FBE7EB23-DD0A-4DAA-8142-1364B279C4B4}" srcOrd="1" destOrd="0" parTransId="{A045F9F9-9628-4D14-9AC1-D76702A8D6C8}" sibTransId="{289178C7-B18D-415A-BF1F-F77C19521720}"/>
    <dgm:cxn modelId="{9CA7F362-8ED5-4BA5-853A-144E4FF7E97B}" type="presOf" srcId="{3DC40850-AA49-4F5E-AF26-82419C9F17A8}" destId="{C76D2C0A-95C4-4B78-8AC2-F7B258D94464}" srcOrd="0" destOrd="0" presId="urn:microsoft.com/office/officeart/2005/8/layout/hList1"/>
    <dgm:cxn modelId="{75BB206F-9C74-4F12-888F-6E634A839CA1}" srcId="{86F81491-0EED-4285-AEA8-F8C83090FEAC}" destId="{3DC40850-AA49-4F5E-AF26-82419C9F17A8}" srcOrd="0" destOrd="0" parTransId="{356EAAD9-2617-4F11-B79B-6911B348451C}" sibTransId="{86E889FD-D52A-4020-A049-D9896A459082}"/>
    <dgm:cxn modelId="{B3BD2D8E-7D6C-42FF-92B7-6F28EE93EDC2}" type="presOf" srcId="{E12CB1A6-C003-466A-BAB2-48C6348BB8E5}" destId="{C76D2C0A-95C4-4B78-8AC2-F7B258D94464}" srcOrd="0" destOrd="1" presId="urn:microsoft.com/office/officeart/2005/8/layout/hList1"/>
    <dgm:cxn modelId="{FCEFF497-791E-4959-9D53-27A998B940E1}" srcId="{4EF84C86-F28C-457B-BA90-50CBE995B61F}" destId="{86F81491-0EED-4285-AEA8-F8C83090FEAC}" srcOrd="1" destOrd="0" parTransId="{1BDF8838-5A82-4125-A2D4-E2400A1F2676}" sibTransId="{23B85C2E-16BB-410F-8513-BE1C089F3BC1}"/>
    <dgm:cxn modelId="{BB09A59C-4FC7-4C6B-938A-47534FF609F5}" srcId="{86F81491-0EED-4285-AEA8-F8C83090FEAC}" destId="{CA78AD72-9C70-4C51-93BA-8537DFEC5BE4}" srcOrd="2" destOrd="0" parTransId="{190EE775-601A-4ECB-BD02-32846EC5E5DF}" sibTransId="{6920CF05-1EC9-475F-A399-600B1DA763B8}"/>
    <dgm:cxn modelId="{3472239E-D388-4C3B-80F9-BFAF876125BA}" srcId="{80685524-7847-4446-A5BA-647CC3F5739D}" destId="{0028E315-13D0-4ADC-BE0A-8E29BB5647C5}" srcOrd="0" destOrd="0" parTransId="{2C374109-9EE1-4C7C-AAA1-397565B82E9A}" sibTransId="{E7EE701B-E873-4B41-BF74-0C8AAF52F896}"/>
    <dgm:cxn modelId="{DD521A9F-0559-4BB3-B939-285E6A0DA9F0}" type="presOf" srcId="{0028E315-13D0-4ADC-BE0A-8E29BB5647C5}" destId="{CF82A903-6F1E-4CD0-87C9-43F543258B8B}" srcOrd="0" destOrd="0" presId="urn:microsoft.com/office/officeart/2005/8/layout/hList1"/>
    <dgm:cxn modelId="{AA0067A5-1C1C-4C35-9E86-D0AA7C7E5E03}" type="presOf" srcId="{4EF84C86-F28C-457B-BA90-50CBE995B61F}" destId="{F3A9EE32-FB6D-4C87-9144-13798B1D7337}" srcOrd="0" destOrd="0" presId="urn:microsoft.com/office/officeart/2005/8/layout/hList1"/>
    <dgm:cxn modelId="{E8E20CB3-E151-4546-8EA7-B8BFA490F382}" type="presOf" srcId="{80685524-7847-4446-A5BA-647CC3F5739D}" destId="{93FFB52C-37B6-4CB4-88CE-459021CEF2D8}" srcOrd="0" destOrd="0" presId="urn:microsoft.com/office/officeart/2005/8/layout/hList1"/>
    <dgm:cxn modelId="{67722FC3-EFA4-4586-9BC7-F9E05DC45498}" srcId="{86F81491-0EED-4285-AEA8-F8C83090FEAC}" destId="{E12CB1A6-C003-466A-BAB2-48C6348BB8E5}" srcOrd="1" destOrd="0" parTransId="{0736BCAA-83D7-4A78-AF56-E1CBEBD7E1FD}" sibTransId="{52569914-65D8-4B03-B970-15843D8F5ABD}"/>
    <dgm:cxn modelId="{B0E53BC8-BC3B-4A8B-9C97-3A61BC164463}" type="presOf" srcId="{CA78AD72-9C70-4C51-93BA-8537DFEC5BE4}" destId="{C76D2C0A-95C4-4B78-8AC2-F7B258D94464}" srcOrd="0" destOrd="2" presId="urn:microsoft.com/office/officeart/2005/8/layout/hList1"/>
    <dgm:cxn modelId="{A5F3A0DF-6E4F-4691-AEEE-B766CCD96A3F}" type="presOf" srcId="{86F81491-0EED-4285-AEA8-F8C83090FEAC}" destId="{E6CFBA9D-6F39-43AF-B0FE-516BFFD2A5CF}" srcOrd="0" destOrd="0" presId="urn:microsoft.com/office/officeart/2005/8/layout/hList1"/>
    <dgm:cxn modelId="{F14C96E6-2DD2-4DF3-895F-300D01E3EC85}" srcId="{4EF84C86-F28C-457B-BA90-50CBE995B61F}" destId="{09FB5FBF-1496-4F1A-8539-0A001D9D1055}" srcOrd="2" destOrd="0" parTransId="{04E3A791-B305-4462-A812-885D51212E04}" sibTransId="{1E4668DD-68D4-4EC5-BDF4-B4C04F69348A}"/>
    <dgm:cxn modelId="{2BC55BE9-672C-4715-878E-28EA4AA0AB4E}" type="presOf" srcId="{FBE7EB23-DD0A-4DAA-8142-1364B279C4B4}" destId="{F45CD3E7-1AE7-4528-988B-1C65F5BC0E04}" srcOrd="0" destOrd="1" presId="urn:microsoft.com/office/officeart/2005/8/layout/hList1"/>
    <dgm:cxn modelId="{03C5C8FE-8617-4CD5-AC6D-2F6E77302367}" type="presOf" srcId="{35E622F0-00FF-43BA-9609-344DE1258609}" destId="{F45CD3E7-1AE7-4528-988B-1C65F5BC0E04}" srcOrd="0" destOrd="0" presId="urn:microsoft.com/office/officeart/2005/8/layout/hList1"/>
    <dgm:cxn modelId="{5DD22777-2A15-47A1-ACC7-2AF1335B89CB}" type="presParOf" srcId="{F3A9EE32-FB6D-4C87-9144-13798B1D7337}" destId="{31BFF80D-261C-4F9A-896C-3437EAD651F4}" srcOrd="0" destOrd="0" presId="urn:microsoft.com/office/officeart/2005/8/layout/hList1"/>
    <dgm:cxn modelId="{2D44A7F9-1DD6-41F4-92E8-A2C98FC470BF}" type="presParOf" srcId="{31BFF80D-261C-4F9A-896C-3437EAD651F4}" destId="{93FFB52C-37B6-4CB4-88CE-459021CEF2D8}" srcOrd="0" destOrd="0" presId="urn:microsoft.com/office/officeart/2005/8/layout/hList1"/>
    <dgm:cxn modelId="{5016409C-FE99-4589-9A51-668786FBB985}" type="presParOf" srcId="{31BFF80D-261C-4F9A-896C-3437EAD651F4}" destId="{CF82A903-6F1E-4CD0-87C9-43F543258B8B}" srcOrd="1" destOrd="0" presId="urn:microsoft.com/office/officeart/2005/8/layout/hList1"/>
    <dgm:cxn modelId="{F76DF297-2D1D-419E-869D-A91F2EE3E4F3}" type="presParOf" srcId="{F3A9EE32-FB6D-4C87-9144-13798B1D7337}" destId="{8A494EE4-3F58-43F2-AEF4-D07929EF02C4}" srcOrd="1" destOrd="0" presId="urn:microsoft.com/office/officeart/2005/8/layout/hList1"/>
    <dgm:cxn modelId="{20584E47-EC37-4DD7-B8AB-1A78ECEDA0AB}" type="presParOf" srcId="{F3A9EE32-FB6D-4C87-9144-13798B1D7337}" destId="{04737231-4B66-4A4C-A54D-CED7A7510493}" srcOrd="2" destOrd="0" presId="urn:microsoft.com/office/officeart/2005/8/layout/hList1"/>
    <dgm:cxn modelId="{1281711C-BE41-4A45-8304-4E014F88DE67}" type="presParOf" srcId="{04737231-4B66-4A4C-A54D-CED7A7510493}" destId="{E6CFBA9D-6F39-43AF-B0FE-516BFFD2A5CF}" srcOrd="0" destOrd="0" presId="urn:microsoft.com/office/officeart/2005/8/layout/hList1"/>
    <dgm:cxn modelId="{DEA0C60B-A28C-4893-B9E4-DB24E3227C27}" type="presParOf" srcId="{04737231-4B66-4A4C-A54D-CED7A7510493}" destId="{C76D2C0A-95C4-4B78-8AC2-F7B258D94464}" srcOrd="1" destOrd="0" presId="urn:microsoft.com/office/officeart/2005/8/layout/hList1"/>
    <dgm:cxn modelId="{2AE8692B-13AF-468E-B13A-D47E2A9D2EF5}" type="presParOf" srcId="{F3A9EE32-FB6D-4C87-9144-13798B1D7337}" destId="{D28CC563-0575-4AE8-BA4B-EB4DFC58E888}" srcOrd="3" destOrd="0" presId="urn:microsoft.com/office/officeart/2005/8/layout/hList1"/>
    <dgm:cxn modelId="{830FDCB9-E2F0-400A-A1F4-5FF834E0ABC3}" type="presParOf" srcId="{F3A9EE32-FB6D-4C87-9144-13798B1D7337}" destId="{C04FEA81-92CA-4E5A-8CFF-7B97D07CC7AD}" srcOrd="4" destOrd="0" presId="urn:microsoft.com/office/officeart/2005/8/layout/hList1"/>
    <dgm:cxn modelId="{6D87F181-21E4-4258-ABA5-5AB23C26DE55}" type="presParOf" srcId="{C04FEA81-92CA-4E5A-8CFF-7B97D07CC7AD}" destId="{A11A3E1F-E746-4CF8-9714-C67D2970C999}" srcOrd="0" destOrd="0" presId="urn:microsoft.com/office/officeart/2005/8/layout/hList1"/>
    <dgm:cxn modelId="{1B2A5F35-7041-4643-AEB7-5E25C0AD24B0}" type="presParOf" srcId="{C04FEA81-92CA-4E5A-8CFF-7B97D07CC7AD}" destId="{F45CD3E7-1AE7-4528-988B-1C65F5BC0E0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73434-E92E-4E3C-A284-484936C9EE16}">
      <dsp:nvSpPr>
        <dsp:cNvPr id="0" name=""/>
        <dsp:cNvSpPr/>
      </dsp:nvSpPr>
      <dsp:spPr>
        <a:xfrm>
          <a:off x="2717" y="47072"/>
          <a:ext cx="264920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A" sz="2600" b="1" kern="1200" dirty="0">
              <a:solidFill>
                <a:srgbClr val="FF0000"/>
              </a:solidFill>
            </a:rPr>
            <a:t>C</a:t>
          </a:r>
          <a:r>
            <a:rPr lang="fr-CA" sz="2600" b="1" kern="1200" dirty="0"/>
            <a:t>lient</a:t>
          </a:r>
          <a:endParaRPr lang="fr-CA" sz="2600" kern="1200" dirty="0"/>
        </a:p>
      </dsp:txBody>
      <dsp:txXfrm>
        <a:off x="2717" y="47072"/>
        <a:ext cx="2649203" cy="748800"/>
      </dsp:txXfrm>
    </dsp:sp>
    <dsp:sp modelId="{1E3E9A97-80B5-477D-B8FC-F795988FE3DC}">
      <dsp:nvSpPr>
        <dsp:cNvPr id="0" name=""/>
        <dsp:cNvSpPr/>
      </dsp:nvSpPr>
      <dsp:spPr>
        <a:xfrm>
          <a:off x="2717" y="795872"/>
          <a:ext cx="2649203" cy="2069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CA" sz="2600" kern="1200" dirty="0" err="1"/>
            <a:t>Themselves</a:t>
          </a:r>
          <a:endParaRPr lang="fr-CA" sz="2600" kern="1200" dirty="0"/>
        </a:p>
      </dsp:txBody>
      <dsp:txXfrm>
        <a:off x="2717" y="795872"/>
        <a:ext cx="2649203" cy="2069729"/>
      </dsp:txXfrm>
    </dsp:sp>
    <dsp:sp modelId="{BE92D131-E091-4860-A834-030D8C30C421}">
      <dsp:nvSpPr>
        <dsp:cNvPr id="0" name=""/>
        <dsp:cNvSpPr/>
      </dsp:nvSpPr>
      <dsp:spPr>
        <a:xfrm>
          <a:off x="3022808" y="47072"/>
          <a:ext cx="264920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A" sz="2600" b="1" kern="1200" dirty="0">
              <a:solidFill>
                <a:srgbClr val="FF0000"/>
              </a:solidFill>
            </a:rPr>
            <a:t>S</a:t>
          </a:r>
          <a:r>
            <a:rPr lang="fr-CA" sz="2600" b="1" kern="1200" dirty="0"/>
            <a:t>upporter</a:t>
          </a:r>
        </a:p>
      </dsp:txBody>
      <dsp:txXfrm>
        <a:off x="3022808" y="47072"/>
        <a:ext cx="2649203" cy="748800"/>
      </dsp:txXfrm>
    </dsp:sp>
    <dsp:sp modelId="{0D15553C-FF2B-4770-920D-B1E9A048CA10}">
      <dsp:nvSpPr>
        <dsp:cNvPr id="0" name=""/>
        <dsp:cNvSpPr/>
      </dsp:nvSpPr>
      <dsp:spPr>
        <a:xfrm>
          <a:off x="3022808" y="795872"/>
          <a:ext cx="2649203" cy="2069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CA" sz="2600" kern="1200" dirty="0" err="1"/>
            <a:t>Acquire</a:t>
          </a:r>
          <a:r>
            <a:rPr lang="fr-CA" sz="2600" kern="1200" dirty="0"/>
            <a:t> </a:t>
          </a:r>
          <a:r>
            <a:rPr lang="fr-CA" sz="2600" kern="1200" dirty="0" err="1"/>
            <a:t>knowledge</a:t>
          </a:r>
          <a:r>
            <a:rPr lang="fr-CA" sz="2600" kern="1200" dirty="0"/>
            <a:t> on how to </a:t>
          </a:r>
          <a:r>
            <a:rPr lang="fr-CA" sz="2600" kern="1200" dirty="0" err="1"/>
            <a:t>better</a:t>
          </a:r>
          <a:r>
            <a:rPr lang="fr-CA" sz="2600" kern="1200" dirty="0"/>
            <a:t> support PLS-SUD</a:t>
          </a:r>
        </a:p>
      </dsp:txBody>
      <dsp:txXfrm>
        <a:off x="3022808" y="795872"/>
        <a:ext cx="2649203" cy="2069729"/>
      </dsp:txXfrm>
    </dsp:sp>
    <dsp:sp modelId="{2222A3A4-0D86-4875-AADA-9CAAF0DECC15}">
      <dsp:nvSpPr>
        <dsp:cNvPr id="0" name=""/>
        <dsp:cNvSpPr/>
      </dsp:nvSpPr>
      <dsp:spPr>
        <a:xfrm>
          <a:off x="6042900" y="47072"/>
          <a:ext cx="264920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CA" sz="2600" b="1" kern="1200" dirty="0">
              <a:solidFill>
                <a:srgbClr val="FF0000"/>
              </a:solidFill>
            </a:rPr>
            <a:t>P</a:t>
          </a:r>
          <a:r>
            <a:rPr lang="fr-CA" sz="2600" b="1" kern="1200" dirty="0"/>
            <a:t>artner</a:t>
          </a:r>
        </a:p>
      </dsp:txBody>
      <dsp:txXfrm>
        <a:off x="6042900" y="47072"/>
        <a:ext cx="2649203" cy="748800"/>
      </dsp:txXfrm>
    </dsp:sp>
    <dsp:sp modelId="{2ABBDA9E-F1BF-4291-A753-0B947AB044CE}">
      <dsp:nvSpPr>
        <dsp:cNvPr id="0" name=""/>
        <dsp:cNvSpPr/>
      </dsp:nvSpPr>
      <dsp:spPr>
        <a:xfrm>
          <a:off x="6042900" y="795872"/>
          <a:ext cx="2649203" cy="2069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CA" sz="2600" kern="1200" dirty="0"/>
            <a:t>Work </a:t>
          </a:r>
          <a:r>
            <a:rPr lang="fr-CA" sz="2600" kern="1200" dirty="0" err="1"/>
            <a:t>with</a:t>
          </a:r>
          <a:r>
            <a:rPr lang="fr-CA" sz="2600" kern="1200" dirty="0"/>
            <a:t> the </a:t>
          </a:r>
          <a:r>
            <a:rPr lang="fr-CA" sz="2600" kern="1200" dirty="0" err="1"/>
            <a:t>health</a:t>
          </a:r>
          <a:r>
            <a:rPr lang="fr-CA" sz="2600" kern="1200" dirty="0"/>
            <a:t> care system or the </a:t>
          </a:r>
          <a:r>
            <a:rPr lang="fr-CA" sz="2600" kern="1200" dirty="0" err="1"/>
            <a:t>community</a:t>
          </a:r>
          <a:endParaRPr lang="fr-CA" sz="2600" kern="1200" dirty="0"/>
        </a:p>
      </dsp:txBody>
      <dsp:txXfrm>
        <a:off x="6042900" y="795872"/>
        <a:ext cx="2649203" cy="206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FB52C-37B6-4CB4-88CE-459021CEF2D8}">
      <dsp:nvSpPr>
        <dsp:cNvPr id="0" name=""/>
        <dsp:cNvSpPr/>
      </dsp:nvSpPr>
      <dsp:spPr>
        <a:xfrm>
          <a:off x="2630" y="97038"/>
          <a:ext cx="2564998"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CA" sz="2300" kern="1200" dirty="0"/>
            <a:t>Phase #1</a:t>
          </a:r>
        </a:p>
      </dsp:txBody>
      <dsp:txXfrm>
        <a:off x="2630" y="97038"/>
        <a:ext cx="2564998" cy="662400"/>
      </dsp:txXfrm>
    </dsp:sp>
    <dsp:sp modelId="{CF82A903-6F1E-4CD0-87C9-43F543258B8B}">
      <dsp:nvSpPr>
        <dsp:cNvPr id="0" name=""/>
        <dsp:cNvSpPr/>
      </dsp:nvSpPr>
      <dsp:spPr>
        <a:xfrm>
          <a:off x="2630" y="759438"/>
          <a:ext cx="2564998" cy="2224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CA" sz="2300" kern="1200" dirty="0"/>
            <a:t>60 </a:t>
          </a:r>
          <a:r>
            <a:rPr lang="fr-CA" sz="2300" kern="1200" dirty="0" err="1"/>
            <a:t>needs</a:t>
          </a:r>
          <a:endParaRPr lang="fr-CA" sz="2300" kern="1200" dirty="0"/>
        </a:p>
        <a:p>
          <a:pPr marL="228600" lvl="1" indent="-228600" algn="l" defTabSz="1022350">
            <a:lnSpc>
              <a:spcPct val="90000"/>
            </a:lnSpc>
            <a:spcBef>
              <a:spcPct val="0"/>
            </a:spcBef>
            <a:spcAft>
              <a:spcPct val="15000"/>
            </a:spcAft>
            <a:buChar char="•"/>
          </a:pPr>
          <a:r>
            <a:rPr lang="fr-CA" sz="2300" kern="1200" dirty="0"/>
            <a:t>49 </a:t>
          </a:r>
          <a:r>
            <a:rPr lang="fr-CA" sz="2300" kern="1200" dirty="0" err="1"/>
            <a:t>needs</a:t>
          </a:r>
          <a:r>
            <a:rPr lang="fr-CA" sz="2300" kern="1200" dirty="0"/>
            <a:t> been </a:t>
          </a:r>
          <a:r>
            <a:rPr lang="fr-CA" sz="2300" kern="1200" dirty="0" err="1"/>
            <a:t>prioritized</a:t>
          </a:r>
          <a:r>
            <a:rPr lang="fr-CA" sz="2300" kern="1200" dirty="0"/>
            <a:t> and </a:t>
          </a:r>
          <a:r>
            <a:rPr lang="fr-CA" sz="2300" kern="1200" dirty="0" err="1"/>
            <a:t>chosen</a:t>
          </a:r>
          <a:endParaRPr lang="fr-CA" sz="2300" kern="1200" dirty="0"/>
        </a:p>
      </dsp:txBody>
      <dsp:txXfrm>
        <a:off x="2630" y="759438"/>
        <a:ext cx="2564998" cy="2224213"/>
      </dsp:txXfrm>
    </dsp:sp>
    <dsp:sp modelId="{E6CFBA9D-6F39-43AF-B0FE-516BFFD2A5CF}">
      <dsp:nvSpPr>
        <dsp:cNvPr id="0" name=""/>
        <dsp:cNvSpPr/>
      </dsp:nvSpPr>
      <dsp:spPr>
        <a:xfrm>
          <a:off x="2926729" y="97038"/>
          <a:ext cx="2564998"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CA" sz="2300" kern="1200" dirty="0"/>
            <a:t>Phase #2</a:t>
          </a:r>
        </a:p>
      </dsp:txBody>
      <dsp:txXfrm>
        <a:off x="2926729" y="97038"/>
        <a:ext cx="2564998" cy="662400"/>
      </dsp:txXfrm>
    </dsp:sp>
    <dsp:sp modelId="{C76D2C0A-95C4-4B78-8AC2-F7B258D94464}">
      <dsp:nvSpPr>
        <dsp:cNvPr id="0" name=""/>
        <dsp:cNvSpPr/>
      </dsp:nvSpPr>
      <dsp:spPr>
        <a:xfrm>
          <a:off x="2926729" y="759438"/>
          <a:ext cx="2564998" cy="2224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CA" sz="2300" kern="1200" dirty="0"/>
            <a:t>7 </a:t>
          </a:r>
          <a:r>
            <a:rPr lang="fr-CA" sz="2300" kern="1200" dirty="0" err="1"/>
            <a:t>priority</a:t>
          </a:r>
          <a:endParaRPr lang="fr-CA" sz="2300" kern="1200" dirty="0"/>
        </a:p>
        <a:p>
          <a:pPr marL="228600" lvl="1" indent="-228600" algn="l" defTabSz="1022350">
            <a:lnSpc>
              <a:spcPct val="90000"/>
            </a:lnSpc>
            <a:spcBef>
              <a:spcPct val="0"/>
            </a:spcBef>
            <a:spcAft>
              <a:spcPct val="15000"/>
            </a:spcAft>
            <a:buChar char="•"/>
          </a:pPr>
          <a:r>
            <a:rPr lang="fr-CA" sz="2300" kern="1200" dirty="0"/>
            <a:t>3 new </a:t>
          </a:r>
          <a:r>
            <a:rPr lang="fr-CA" sz="2300" kern="1200" dirty="0" err="1"/>
            <a:t>needs</a:t>
          </a:r>
          <a:endParaRPr lang="fr-CA" sz="2300" kern="1200" dirty="0"/>
        </a:p>
        <a:p>
          <a:pPr marL="228600" lvl="1" indent="-228600" algn="l" defTabSz="1022350">
            <a:lnSpc>
              <a:spcPct val="90000"/>
            </a:lnSpc>
            <a:spcBef>
              <a:spcPct val="0"/>
            </a:spcBef>
            <a:spcAft>
              <a:spcPct val="15000"/>
            </a:spcAft>
            <a:buChar char="•"/>
          </a:pPr>
          <a:r>
            <a:rPr lang="fr-CA" sz="2300" kern="1200" dirty="0"/>
            <a:t>1 </a:t>
          </a:r>
          <a:r>
            <a:rPr lang="fr-CA" sz="2300" kern="1200" dirty="0" err="1"/>
            <a:t>complementary</a:t>
          </a:r>
          <a:r>
            <a:rPr lang="fr-CA" sz="2300" kern="1200" dirty="0"/>
            <a:t> </a:t>
          </a:r>
          <a:r>
            <a:rPr lang="fr-CA" sz="2300" kern="1200" dirty="0" err="1"/>
            <a:t>need</a:t>
          </a:r>
          <a:r>
            <a:rPr lang="fr-CA" sz="2300" kern="1200" dirty="0"/>
            <a:t> </a:t>
          </a:r>
        </a:p>
      </dsp:txBody>
      <dsp:txXfrm>
        <a:off x="2926729" y="759438"/>
        <a:ext cx="2564998" cy="2224213"/>
      </dsp:txXfrm>
    </dsp:sp>
    <dsp:sp modelId="{A11A3E1F-E746-4CF8-9714-C67D2970C999}">
      <dsp:nvSpPr>
        <dsp:cNvPr id="0" name=""/>
        <dsp:cNvSpPr/>
      </dsp:nvSpPr>
      <dsp:spPr>
        <a:xfrm>
          <a:off x="5850827" y="97038"/>
          <a:ext cx="2564998"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CA" sz="2300" kern="1200" dirty="0"/>
            <a:t>Phase #3</a:t>
          </a:r>
        </a:p>
      </dsp:txBody>
      <dsp:txXfrm>
        <a:off x="5850827" y="97038"/>
        <a:ext cx="2564998" cy="662400"/>
      </dsp:txXfrm>
    </dsp:sp>
    <dsp:sp modelId="{F45CD3E7-1AE7-4528-988B-1C65F5BC0E04}">
      <dsp:nvSpPr>
        <dsp:cNvPr id="0" name=""/>
        <dsp:cNvSpPr/>
      </dsp:nvSpPr>
      <dsp:spPr>
        <a:xfrm>
          <a:off x="5850827" y="759438"/>
          <a:ext cx="2564998" cy="2224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CA" sz="2300" kern="1200" dirty="0"/>
            <a:t>50 </a:t>
          </a:r>
          <a:r>
            <a:rPr lang="fr-CA" sz="2300" kern="1200" dirty="0" err="1"/>
            <a:t>needs</a:t>
          </a:r>
          <a:r>
            <a:rPr lang="fr-CA" sz="2300" kern="1200" dirty="0"/>
            <a:t> been </a:t>
          </a:r>
          <a:r>
            <a:rPr lang="fr-CA" sz="2300" kern="1200" dirty="0" err="1"/>
            <a:t>prioritized</a:t>
          </a:r>
          <a:r>
            <a:rPr lang="fr-CA" sz="2300" kern="1200" dirty="0"/>
            <a:t> and </a:t>
          </a:r>
          <a:r>
            <a:rPr lang="fr-CA" sz="2300" kern="1200" dirty="0" err="1"/>
            <a:t>chosen</a:t>
          </a:r>
          <a:r>
            <a:rPr lang="fr-CA" sz="2300" kern="1200" dirty="0"/>
            <a:t> </a:t>
          </a:r>
        </a:p>
        <a:p>
          <a:pPr marL="228600" lvl="1" indent="-228600" algn="l" defTabSz="1022350">
            <a:lnSpc>
              <a:spcPct val="90000"/>
            </a:lnSpc>
            <a:spcBef>
              <a:spcPct val="0"/>
            </a:spcBef>
            <a:spcAft>
              <a:spcPct val="15000"/>
            </a:spcAft>
            <a:buChar char="•"/>
          </a:pPr>
          <a:r>
            <a:rPr lang="fr-CA" sz="2300" kern="1200" dirty="0"/>
            <a:t>2 </a:t>
          </a:r>
          <a:r>
            <a:rPr lang="fr-CA" sz="2300" kern="1200" dirty="0" err="1"/>
            <a:t>complementary</a:t>
          </a:r>
          <a:r>
            <a:rPr lang="fr-CA" sz="2300" kern="1200" dirty="0"/>
            <a:t> </a:t>
          </a:r>
          <a:r>
            <a:rPr lang="fr-CA" sz="2300" kern="1200" dirty="0" err="1"/>
            <a:t>needs</a:t>
          </a:r>
          <a:endParaRPr lang="fr-CA" sz="2300" kern="1200" dirty="0"/>
        </a:p>
      </dsp:txBody>
      <dsp:txXfrm>
        <a:off x="5850827" y="759438"/>
        <a:ext cx="2564998" cy="22242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48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a30510e8b3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a30510e8b3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45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3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89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316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021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32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027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532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409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549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127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31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2"/>
                </a:solidFill>
                <a:latin typeface="Didact Gothic"/>
              </a:rPr>
              <a:t>which often only appear in studies relating to something else, where, for example, documentation of these needs might constitute only a secondary objective</a:t>
            </a:r>
            <a:endParaRPr lang="en-US" dirty="0"/>
          </a:p>
        </p:txBody>
      </p:sp>
    </p:spTree>
    <p:extLst>
      <p:ext uri="{BB962C8B-B14F-4D97-AF65-F5344CB8AC3E}">
        <p14:creationId xmlns:p14="http://schemas.microsoft.com/office/powerpoint/2010/main" val="65669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2764d995e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2764d995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effectLst/>
                <a:latin typeface="Times New Roman" panose="02020603050405020304" pitchFamily="18" charset="0"/>
                <a:ea typeface="Times New Roman" panose="02020603050405020304" pitchFamily="18" charset="0"/>
              </a:rPr>
              <a:t>This type of design relies on the expertise of a diversity of stakeholders in a given health care organization in order to promote a better understanding of a problem and to propose solutions adapted to the context</a:t>
            </a:r>
          </a:p>
          <a:p>
            <a:pPr marL="0" lvl="0" indent="0" algn="l" rtl="0">
              <a:spcBef>
                <a:spcPts val="0"/>
              </a:spcBef>
              <a:spcAft>
                <a:spcPts val="0"/>
              </a:spcAft>
              <a:buNone/>
            </a:pP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r>
              <a:rPr lang="en-GB" sz="1800" dirty="0">
                <a:effectLst/>
                <a:latin typeface="Times New Roman" panose="02020603050405020304" pitchFamily="18" charset="0"/>
                <a:ea typeface="Times New Roman" panose="02020603050405020304" pitchFamily="18" charset="0"/>
              </a:rPr>
              <a:t>It favours decision-making by the concerned individuals for their own benefit, as well as a double reappropriation of agency, over knowledge and its acquisition on the one hand, and over personal and professional development on the other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a2764d995e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a2764d995e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a30510e8b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a30510e8b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Times New Roman" panose="02020603050405020304" pitchFamily="18" charset="0"/>
                <a:ea typeface="Times New Roman" panose="02020603050405020304" pitchFamily="18" charset="0"/>
              </a:rPr>
              <a:t>They were chosen from a purposeful sample with variation, and included eight clinicians, two managers/coordinators and two carers. The variation concerned the practice environments (community-based or health care network), the type of expertise (experiential, addiction, psychotic disorders, concurrent disorders), training (as educator, social worker, occupational therapist) and status (stakeholder, coordinator, carer). The two program facilitators were also made part of the committee. All recruited professionals had at least seven years of experience in psychosocial intervention, one person had a collegiate-level degree, and nine others had university degrees. The two carers had supported one or two PLS-SUDs for over 20 years.</a:t>
            </a:r>
            <a:endParaRPr lang="fr-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fr-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Times New Roman" panose="02020603050405020304" pitchFamily="18" charset="0"/>
                <a:ea typeface="Times New Roman" panose="02020603050405020304" pitchFamily="18" charset="0"/>
              </a:rPr>
              <a:t>Carers who participated in the program were selected by convenience sampling. Inclusion criteria for selecting carers were: over 18 years of age, accompanying a PLS-SUD for more than 18 months, no SUD themselves (Alcohol, Smoking and Substance Involvement Screening Test – ASSIST) (WHO, 2002). Also, the person they were caring for had to have a SUD (ASSIST) and a psychotic disorder (confirmed by medical record), and they had to be in the precontemplation/contemplation stage of their use (Readiness to Change Questionnaire) (Heather et al., 1993).</a:t>
            </a:r>
            <a:endParaRPr lang="fr-C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Times New Roman" panose="02020603050405020304" pitchFamily="18" charset="0"/>
                <a:ea typeface="Times New Roman" panose="02020603050405020304" pitchFamily="18" charset="0"/>
              </a:rPr>
              <a:t>They were chosen from a purposeful sample with variation, and included eight clinicians, two managers/coordinators and two carers. The variation concerned the practice environments (community-based or health care network), the type of expertise (experiential, addiction, psychotic disorders, concurrent disorders), training (as educator, social worker, occupational therapist) and status (stakeholder, coordinator, carer). The two program facilitators were also made part of the committee. All recruited professionals had at least seven years of experience in psychosocial intervention, one person had a collegiate-level degree, and nine others had university degrees. The two carers had supported one or two PLS-SUDs for over 20 years.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Times New Roman" panose="02020603050405020304" pitchFamily="18" charset="0"/>
                <a:ea typeface="Times New Roman" panose="02020603050405020304" pitchFamily="18" charset="0"/>
              </a:rPr>
              <a:t>Carers who participated in the program were selected by convenience sampling. Inclusion criteria for selecting carers were: over 18 years of age, accompanying a PLS-SUD for more than 18 months, no SUD themselves (Alcohol, Smoking and Substance Involvement Screening Test – ASSIST) (WHO, 2002). Also, the person they were caring for had to have a SUD (ASSIST) and a psychotic disorder (confirmed by medical record), and they had to be in the precontemplation/contemplation stage of their use (Readiness to Change Questionnaire) (Heather et al., 1993).</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CUSTOM_3">
    <p:spTree>
      <p:nvGrpSpPr>
        <p:cNvPr id="1" name="Shape 345"/>
        <p:cNvGrpSpPr/>
        <p:nvPr/>
      </p:nvGrpSpPr>
      <p:grpSpPr>
        <a:xfrm>
          <a:off x="0" y="0"/>
          <a:ext cx="0" cy="0"/>
          <a:chOff x="0" y="0"/>
          <a:chExt cx="0" cy="0"/>
        </a:xfrm>
      </p:grpSpPr>
      <p:grpSp>
        <p:nvGrpSpPr>
          <p:cNvPr id="346" name="Google Shape;346;p16"/>
          <p:cNvGrpSpPr/>
          <p:nvPr/>
        </p:nvGrpSpPr>
        <p:grpSpPr>
          <a:xfrm flipH="1">
            <a:off x="-927460" y="4233763"/>
            <a:ext cx="2745523" cy="2572125"/>
            <a:chOff x="7241447" y="4233763"/>
            <a:chExt cx="2745523" cy="2572125"/>
          </a:xfrm>
        </p:grpSpPr>
        <p:sp>
          <p:nvSpPr>
            <p:cNvPr id="347" name="Google Shape;347;p1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a:off x="7216927" y="-2185263"/>
            <a:ext cx="3798743" cy="3692153"/>
            <a:chOff x="6902090" y="-2185263"/>
            <a:chExt cx="3798743" cy="3692153"/>
          </a:xfrm>
        </p:grpSpPr>
        <p:sp>
          <p:nvSpPr>
            <p:cNvPr id="350" name="Google Shape;350;p1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16"/>
            <p:cNvGrpSpPr/>
            <p:nvPr/>
          </p:nvGrpSpPr>
          <p:grpSpPr>
            <a:xfrm rot="-7845996" flipH="1">
              <a:off x="7814416" y="-1103058"/>
              <a:ext cx="2589010" cy="1971616"/>
              <a:chOff x="-765482" y="4620203"/>
              <a:chExt cx="2588927" cy="1971554"/>
            </a:xfrm>
          </p:grpSpPr>
          <p:sp>
            <p:nvSpPr>
              <p:cNvPr id="352" name="Google Shape;352;p1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grpSp>
        <p:nvGrpSpPr>
          <p:cNvPr id="62" name="Google Shape;62;p4"/>
          <p:cNvGrpSpPr/>
          <p:nvPr/>
        </p:nvGrpSpPr>
        <p:grpSpPr>
          <a:xfrm rot="-182972" flipH="1">
            <a:off x="-359333" y="-1490422"/>
            <a:ext cx="2508195" cy="2312249"/>
            <a:chOff x="7226784" y="-1650130"/>
            <a:chExt cx="2508155" cy="2312211"/>
          </a:xfrm>
        </p:grpSpPr>
        <p:sp>
          <p:nvSpPr>
            <p:cNvPr id="63" name="Google Shape;63;p4"/>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487478" y="-1650130"/>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a:off x="7910033" y="4012538"/>
            <a:ext cx="3057837" cy="2579218"/>
            <a:chOff x="7910033" y="4012538"/>
            <a:chExt cx="3057837" cy="2579218"/>
          </a:xfrm>
        </p:grpSpPr>
        <p:sp>
          <p:nvSpPr>
            <p:cNvPr id="66" name="Google Shape;66;p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4"/>
            <p:cNvGrpSpPr/>
            <p:nvPr/>
          </p:nvGrpSpPr>
          <p:grpSpPr>
            <a:xfrm flipH="1">
              <a:off x="7910033" y="4620203"/>
              <a:ext cx="2588927" cy="1971554"/>
              <a:chOff x="-765482" y="4620203"/>
              <a:chExt cx="2588927" cy="1971554"/>
            </a:xfrm>
          </p:grpSpPr>
          <p:sp>
            <p:nvSpPr>
              <p:cNvPr id="68" name="Google Shape;68;p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4"/>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4"/>
          <p:cNvSpPr txBox="1">
            <a:spLocks noGrp="1"/>
          </p:cNvSpPr>
          <p:nvPr>
            <p:ph type="body" idx="1"/>
          </p:nvPr>
        </p:nvSpPr>
        <p:spPr>
          <a:xfrm>
            <a:off x="720000" y="1317150"/>
            <a:ext cx="7704000" cy="32865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5"/>
          <p:cNvSpPr txBox="1">
            <a:spLocks noGrp="1"/>
          </p:cNvSpPr>
          <p:nvPr>
            <p:ph type="subTitle" idx="1"/>
          </p:nvPr>
        </p:nvSpPr>
        <p:spPr>
          <a:xfrm>
            <a:off x="1354425" y="1608175"/>
            <a:ext cx="2518500" cy="882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a:endParaRPr/>
          </a:p>
        </p:txBody>
      </p:sp>
      <p:sp>
        <p:nvSpPr>
          <p:cNvPr id="82" name="Google Shape;82;p5"/>
          <p:cNvSpPr txBox="1">
            <a:spLocks noGrp="1"/>
          </p:cNvSpPr>
          <p:nvPr>
            <p:ph type="subTitle" idx="2"/>
          </p:nvPr>
        </p:nvSpPr>
        <p:spPr>
          <a:xfrm>
            <a:off x="1354413"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 name="Google Shape;83;p5"/>
          <p:cNvSpPr txBox="1">
            <a:spLocks noGrp="1"/>
          </p:cNvSpPr>
          <p:nvPr>
            <p:ph type="subTitle" idx="3"/>
          </p:nvPr>
        </p:nvSpPr>
        <p:spPr>
          <a:xfrm>
            <a:off x="5271100" y="1608175"/>
            <a:ext cx="2518500" cy="882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a:endParaRPr/>
          </a:p>
        </p:txBody>
      </p:sp>
      <p:sp>
        <p:nvSpPr>
          <p:cNvPr id="84" name="Google Shape;84;p5"/>
          <p:cNvSpPr txBox="1">
            <a:spLocks noGrp="1"/>
          </p:cNvSpPr>
          <p:nvPr>
            <p:ph type="subTitle" idx="4"/>
          </p:nvPr>
        </p:nvSpPr>
        <p:spPr>
          <a:xfrm>
            <a:off x="5271088"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85" name="Google Shape;85;p5"/>
          <p:cNvGrpSpPr/>
          <p:nvPr/>
        </p:nvGrpSpPr>
        <p:grpSpPr>
          <a:xfrm>
            <a:off x="-1753067" y="4012538"/>
            <a:ext cx="3424362" cy="2579218"/>
            <a:chOff x="-1753067" y="4012538"/>
            <a:chExt cx="3424362" cy="2579218"/>
          </a:xfrm>
        </p:grpSpPr>
        <p:sp>
          <p:nvSpPr>
            <p:cNvPr id="86" name="Google Shape;86;p5"/>
            <p:cNvSpPr/>
            <p:nvPr/>
          </p:nvSpPr>
          <p:spPr>
            <a:xfrm>
              <a:off x="-1753067"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5"/>
            <p:cNvGrpSpPr/>
            <p:nvPr/>
          </p:nvGrpSpPr>
          <p:grpSpPr>
            <a:xfrm>
              <a:off x="-917632" y="4620203"/>
              <a:ext cx="2588927" cy="1971554"/>
              <a:chOff x="-765482" y="4620203"/>
              <a:chExt cx="2588927" cy="1971554"/>
            </a:xfrm>
          </p:grpSpPr>
          <p:sp>
            <p:nvSpPr>
              <p:cNvPr id="88" name="Google Shape;88;p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 name="Google Shape;98;p5"/>
          <p:cNvGrpSpPr/>
          <p:nvPr/>
        </p:nvGrpSpPr>
        <p:grpSpPr>
          <a:xfrm>
            <a:off x="6772829" y="-1787795"/>
            <a:ext cx="3241411" cy="3184444"/>
            <a:chOff x="6772829" y="-1787795"/>
            <a:chExt cx="3241411" cy="3184444"/>
          </a:xfrm>
        </p:grpSpPr>
        <p:sp>
          <p:nvSpPr>
            <p:cNvPr id="99" name="Google Shape;99;p5"/>
            <p:cNvSpPr/>
            <p:nvPr/>
          </p:nvSpPr>
          <p:spPr>
            <a:xfrm rot="3833120" flipH="1">
              <a:off x="6979066" y="-1218265"/>
              <a:ext cx="2543815" cy="2045384"/>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5"/>
            <p:cNvGrpSpPr/>
            <p:nvPr/>
          </p:nvGrpSpPr>
          <p:grpSpPr>
            <a:xfrm>
              <a:off x="7663676" y="-909828"/>
              <a:ext cx="2350564" cy="1955844"/>
              <a:chOff x="7130276" y="-986028"/>
              <a:chExt cx="2350564" cy="1955844"/>
            </a:xfrm>
          </p:grpSpPr>
          <p:sp>
            <p:nvSpPr>
              <p:cNvPr id="101" name="Google Shape;101;p5"/>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5"/>
              <p:cNvGrpSpPr/>
              <p:nvPr/>
            </p:nvGrpSpPr>
            <p:grpSpPr>
              <a:xfrm rot="10800000">
                <a:off x="7374368" y="-329618"/>
                <a:ext cx="1721841" cy="1113844"/>
                <a:chOff x="-3171530" y="2930427"/>
                <a:chExt cx="1885915" cy="1219982"/>
              </a:xfrm>
            </p:grpSpPr>
            <p:sp>
              <p:nvSpPr>
                <p:cNvPr id="103" name="Google Shape;103;p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720000" y="1346100"/>
            <a:ext cx="3811500" cy="2451300"/>
          </a:xfrm>
          <a:prstGeom prst="rect">
            <a:avLst/>
          </a:prstGeom>
        </p:spPr>
        <p:txBody>
          <a:bodyPr spcFirstLastPara="1" wrap="square" lIns="0" tIns="0" rIns="0" bIns="0" anchor="ctr" anchorCtr="0">
            <a:noAutofit/>
          </a:bodyPr>
          <a:lstStyle>
            <a:lvl1pPr lvl="0" algn="l">
              <a:spcBef>
                <a:spcPts val="0"/>
              </a:spcBef>
              <a:spcAft>
                <a:spcPts val="0"/>
              </a:spcAft>
              <a:buSzPts val="4800"/>
              <a:buNone/>
              <a:defRPr sz="74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57" name="Google Shape;157;p8"/>
          <p:cNvGrpSpPr/>
          <p:nvPr/>
        </p:nvGrpSpPr>
        <p:grpSpPr>
          <a:xfrm>
            <a:off x="6323703" y="-1714868"/>
            <a:ext cx="3690537" cy="3038729"/>
            <a:chOff x="6323703" y="-1714868"/>
            <a:chExt cx="3690537" cy="3038729"/>
          </a:xfrm>
        </p:grpSpPr>
        <p:sp>
          <p:nvSpPr>
            <p:cNvPr id="158" name="Google Shape;158;p8"/>
            <p:cNvSpPr/>
            <p:nvPr/>
          </p:nvSpPr>
          <p:spPr>
            <a:xfrm rot="4356819" flipH="1">
              <a:off x="6407824" y="-1218178"/>
              <a:ext cx="2543772" cy="2045349"/>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8"/>
            <p:cNvGrpSpPr/>
            <p:nvPr/>
          </p:nvGrpSpPr>
          <p:grpSpPr>
            <a:xfrm>
              <a:off x="7663676" y="-909828"/>
              <a:ext cx="2350564" cy="1955844"/>
              <a:chOff x="7130276" y="-986028"/>
              <a:chExt cx="2350564" cy="1955844"/>
            </a:xfrm>
          </p:grpSpPr>
          <p:sp>
            <p:nvSpPr>
              <p:cNvPr id="160" name="Google Shape;160;p8"/>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rot="10800000">
                <a:off x="7374368" y="-329618"/>
                <a:ext cx="1721841" cy="1113844"/>
                <a:chOff x="-3171530" y="2930427"/>
                <a:chExt cx="1885915" cy="1219982"/>
              </a:xfrm>
            </p:grpSpPr>
            <p:sp>
              <p:nvSpPr>
                <p:cNvPr id="162" name="Google Shape;162;p8"/>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59" r:id="rId8"/>
    <p:sldLayoutId id="2147483660" r:id="rId9"/>
    <p:sldLayoutId id="2147483661" r:id="rId10"/>
    <p:sldLayoutId id="2147483662"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jpeg"/><Relationship Id="rId4" Type="http://schemas.openxmlformats.org/officeDocument/2006/relationships/diagramData" Target="../diagrams/data2.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a:spLocks noGrp="1"/>
          </p:cNvSpPr>
          <p:nvPr>
            <p:ph type="ctrTitle"/>
          </p:nvPr>
        </p:nvSpPr>
        <p:spPr>
          <a:xfrm>
            <a:off x="383356" y="1864099"/>
            <a:ext cx="4697502" cy="896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dirty="0"/>
              <a:t>The Needs of Carers Who Support People Living with Schizophrenia and a Substance Use Disorder</a:t>
            </a:r>
            <a:endParaRPr sz="3200" dirty="0"/>
          </a:p>
        </p:txBody>
      </p:sp>
      <p:grpSp>
        <p:nvGrpSpPr>
          <p:cNvPr id="624" name="Google Shape;624;p29"/>
          <p:cNvGrpSpPr/>
          <p:nvPr/>
        </p:nvGrpSpPr>
        <p:grpSpPr>
          <a:xfrm>
            <a:off x="5080032" y="1166187"/>
            <a:ext cx="4425557" cy="4274112"/>
            <a:chOff x="5036155" y="1089987"/>
            <a:chExt cx="4425557" cy="4274112"/>
          </a:xfrm>
        </p:grpSpPr>
        <p:sp>
          <p:nvSpPr>
            <p:cNvPr id="625" name="Google Shape;625;p29"/>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6375375" y="1164147"/>
              <a:ext cx="594678" cy="761712"/>
            </a:xfrm>
            <a:custGeom>
              <a:avLst/>
              <a:gdLst/>
              <a:ahLst/>
              <a:cxnLst/>
              <a:rect l="l" t="t" r="r" b="b"/>
              <a:pathLst>
                <a:path w="16174" h="20717" extrusionOk="0">
                  <a:moveTo>
                    <a:pt x="9728" y="1"/>
                  </a:moveTo>
                  <a:cubicBezTo>
                    <a:pt x="9423" y="1"/>
                    <a:pt x="9128" y="186"/>
                    <a:pt x="8997" y="499"/>
                  </a:cubicBezTo>
                  <a:lnTo>
                    <a:pt x="7190" y="4786"/>
                  </a:lnTo>
                  <a:cubicBezTo>
                    <a:pt x="7078" y="5084"/>
                    <a:pt x="6873" y="5308"/>
                    <a:pt x="6612" y="5476"/>
                  </a:cubicBezTo>
                  <a:cubicBezTo>
                    <a:pt x="6542" y="5517"/>
                    <a:pt x="6469" y="5535"/>
                    <a:pt x="6400" y="5535"/>
                  </a:cubicBezTo>
                  <a:cubicBezTo>
                    <a:pt x="6152" y="5535"/>
                    <a:pt x="5939" y="5304"/>
                    <a:pt x="5997" y="5028"/>
                  </a:cubicBezTo>
                  <a:lnTo>
                    <a:pt x="6369" y="2959"/>
                  </a:lnTo>
                  <a:cubicBezTo>
                    <a:pt x="6463" y="2531"/>
                    <a:pt x="6239" y="2121"/>
                    <a:pt x="5829" y="1972"/>
                  </a:cubicBezTo>
                  <a:cubicBezTo>
                    <a:pt x="5754" y="1951"/>
                    <a:pt x="5680" y="1941"/>
                    <a:pt x="5607" y="1941"/>
                  </a:cubicBezTo>
                  <a:cubicBezTo>
                    <a:pt x="5224" y="1941"/>
                    <a:pt x="4885" y="2214"/>
                    <a:pt x="4823" y="2605"/>
                  </a:cubicBezTo>
                  <a:lnTo>
                    <a:pt x="3891" y="7097"/>
                  </a:lnTo>
                  <a:cubicBezTo>
                    <a:pt x="3238" y="9371"/>
                    <a:pt x="1747" y="14403"/>
                    <a:pt x="629" y="18317"/>
                  </a:cubicBezTo>
                  <a:cubicBezTo>
                    <a:pt x="1" y="20500"/>
                    <a:pt x="4854" y="20716"/>
                    <a:pt x="6799" y="20716"/>
                  </a:cubicBezTo>
                  <a:cubicBezTo>
                    <a:pt x="7278" y="20716"/>
                    <a:pt x="7581" y="20703"/>
                    <a:pt x="7581" y="20703"/>
                  </a:cubicBezTo>
                  <a:lnTo>
                    <a:pt x="7600" y="20703"/>
                  </a:lnTo>
                  <a:lnTo>
                    <a:pt x="7674" y="19678"/>
                  </a:lnTo>
                  <a:lnTo>
                    <a:pt x="8345" y="15894"/>
                  </a:lnTo>
                  <a:cubicBezTo>
                    <a:pt x="10377" y="15522"/>
                    <a:pt x="12185" y="12968"/>
                    <a:pt x="12185" y="12968"/>
                  </a:cubicBezTo>
                  <a:lnTo>
                    <a:pt x="14048" y="11570"/>
                  </a:lnTo>
                  <a:cubicBezTo>
                    <a:pt x="14384" y="11328"/>
                    <a:pt x="14496" y="10862"/>
                    <a:pt x="14291" y="10471"/>
                  </a:cubicBezTo>
                  <a:cubicBezTo>
                    <a:pt x="14141" y="10218"/>
                    <a:pt x="13879" y="10078"/>
                    <a:pt x="13612" y="10078"/>
                  </a:cubicBezTo>
                  <a:cubicBezTo>
                    <a:pt x="13446" y="10078"/>
                    <a:pt x="13278" y="10133"/>
                    <a:pt x="13135" y="10247"/>
                  </a:cubicBezTo>
                  <a:lnTo>
                    <a:pt x="11365" y="11589"/>
                  </a:lnTo>
                  <a:cubicBezTo>
                    <a:pt x="11292" y="11639"/>
                    <a:pt x="11212" y="11661"/>
                    <a:pt x="11135" y="11661"/>
                  </a:cubicBezTo>
                  <a:cubicBezTo>
                    <a:pt x="10895" y="11661"/>
                    <a:pt x="10674" y="11447"/>
                    <a:pt x="10731" y="11179"/>
                  </a:cubicBezTo>
                  <a:cubicBezTo>
                    <a:pt x="10861" y="10676"/>
                    <a:pt x="11141" y="10210"/>
                    <a:pt x="11495" y="9837"/>
                  </a:cubicBezTo>
                  <a:cubicBezTo>
                    <a:pt x="11514" y="9818"/>
                    <a:pt x="15819" y="5848"/>
                    <a:pt x="15819" y="5848"/>
                  </a:cubicBezTo>
                  <a:cubicBezTo>
                    <a:pt x="16155" y="5550"/>
                    <a:pt x="16173" y="5028"/>
                    <a:pt x="15875" y="4693"/>
                  </a:cubicBezTo>
                  <a:cubicBezTo>
                    <a:pt x="15695" y="4573"/>
                    <a:pt x="15488" y="4512"/>
                    <a:pt x="15282" y="4512"/>
                  </a:cubicBezTo>
                  <a:cubicBezTo>
                    <a:pt x="15039" y="4512"/>
                    <a:pt x="14799" y="4596"/>
                    <a:pt x="14608" y="4767"/>
                  </a:cubicBezTo>
                  <a:lnTo>
                    <a:pt x="11607" y="7526"/>
                  </a:lnTo>
                  <a:cubicBezTo>
                    <a:pt x="11536" y="7596"/>
                    <a:pt x="11444" y="7629"/>
                    <a:pt x="11353" y="7629"/>
                  </a:cubicBezTo>
                  <a:cubicBezTo>
                    <a:pt x="11276" y="7629"/>
                    <a:pt x="11201" y="7606"/>
                    <a:pt x="11141" y="7563"/>
                  </a:cubicBezTo>
                  <a:lnTo>
                    <a:pt x="11029" y="7489"/>
                  </a:lnTo>
                  <a:cubicBezTo>
                    <a:pt x="10861" y="7358"/>
                    <a:pt x="10824" y="7116"/>
                    <a:pt x="10936" y="6929"/>
                  </a:cubicBezTo>
                  <a:lnTo>
                    <a:pt x="13620" y="2549"/>
                  </a:lnTo>
                  <a:cubicBezTo>
                    <a:pt x="13862" y="2195"/>
                    <a:pt x="13787" y="1711"/>
                    <a:pt x="13471" y="1431"/>
                  </a:cubicBezTo>
                  <a:cubicBezTo>
                    <a:pt x="13327" y="1323"/>
                    <a:pt x="13155" y="1271"/>
                    <a:pt x="12984" y="1271"/>
                  </a:cubicBezTo>
                  <a:cubicBezTo>
                    <a:pt x="12713" y="1271"/>
                    <a:pt x="12445" y="1403"/>
                    <a:pt x="12296" y="1655"/>
                  </a:cubicBezTo>
                  <a:lnTo>
                    <a:pt x="9687" y="5904"/>
                  </a:lnTo>
                  <a:cubicBezTo>
                    <a:pt x="9581" y="6064"/>
                    <a:pt x="9418" y="6157"/>
                    <a:pt x="9245" y="6157"/>
                  </a:cubicBezTo>
                  <a:cubicBezTo>
                    <a:pt x="9176" y="6157"/>
                    <a:pt x="9104" y="6141"/>
                    <a:pt x="9035" y="6109"/>
                  </a:cubicBezTo>
                  <a:cubicBezTo>
                    <a:pt x="8737" y="5979"/>
                    <a:pt x="8587" y="5625"/>
                    <a:pt x="8718" y="5326"/>
                  </a:cubicBezTo>
                  <a:lnTo>
                    <a:pt x="10451" y="1189"/>
                  </a:lnTo>
                  <a:cubicBezTo>
                    <a:pt x="10619" y="797"/>
                    <a:pt x="10489" y="331"/>
                    <a:pt x="10116" y="108"/>
                  </a:cubicBezTo>
                  <a:cubicBezTo>
                    <a:pt x="9993" y="35"/>
                    <a:pt x="9859" y="1"/>
                    <a:pt x="972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6649292" y="1564067"/>
              <a:ext cx="139753" cy="76918"/>
            </a:xfrm>
            <a:custGeom>
              <a:avLst/>
              <a:gdLst/>
              <a:ahLst/>
              <a:cxnLst/>
              <a:rect l="l" t="t" r="r" b="b"/>
              <a:pathLst>
                <a:path w="3801" h="2092" extrusionOk="0">
                  <a:moveTo>
                    <a:pt x="2659" y="0"/>
                  </a:moveTo>
                  <a:cubicBezTo>
                    <a:pt x="1887" y="0"/>
                    <a:pt x="763" y="286"/>
                    <a:pt x="56" y="1756"/>
                  </a:cubicBezTo>
                  <a:cubicBezTo>
                    <a:pt x="1" y="1867"/>
                    <a:pt x="56" y="1998"/>
                    <a:pt x="168" y="2054"/>
                  </a:cubicBezTo>
                  <a:cubicBezTo>
                    <a:pt x="206" y="2073"/>
                    <a:pt x="243" y="2091"/>
                    <a:pt x="280" y="2091"/>
                  </a:cubicBezTo>
                  <a:cubicBezTo>
                    <a:pt x="355" y="2091"/>
                    <a:pt x="448" y="2035"/>
                    <a:pt x="485" y="1961"/>
                  </a:cubicBezTo>
                  <a:cubicBezTo>
                    <a:pt x="1085" y="704"/>
                    <a:pt x="2012" y="453"/>
                    <a:pt x="2650" y="453"/>
                  </a:cubicBezTo>
                  <a:cubicBezTo>
                    <a:pt x="3043" y="453"/>
                    <a:pt x="3327" y="549"/>
                    <a:pt x="3355" y="563"/>
                  </a:cubicBezTo>
                  <a:cubicBezTo>
                    <a:pt x="3390" y="578"/>
                    <a:pt x="3424" y="585"/>
                    <a:pt x="3455" y="585"/>
                  </a:cubicBezTo>
                  <a:cubicBezTo>
                    <a:pt x="3690" y="585"/>
                    <a:pt x="3801" y="198"/>
                    <a:pt x="3504" y="115"/>
                  </a:cubicBezTo>
                  <a:cubicBezTo>
                    <a:pt x="3497" y="115"/>
                    <a:pt x="3149" y="0"/>
                    <a:pt x="265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224407" y="1634440"/>
              <a:ext cx="2220353" cy="2482909"/>
            </a:xfrm>
            <a:custGeom>
              <a:avLst/>
              <a:gdLst/>
              <a:ahLst/>
              <a:cxnLst/>
              <a:rect l="l" t="t" r="r" b="b"/>
              <a:pathLst>
                <a:path w="60389" h="67530" extrusionOk="0">
                  <a:moveTo>
                    <a:pt x="5566" y="0"/>
                  </a:moveTo>
                  <a:cubicBezTo>
                    <a:pt x="5074" y="0"/>
                    <a:pt x="4628" y="342"/>
                    <a:pt x="4511" y="867"/>
                  </a:cubicBezTo>
                  <a:lnTo>
                    <a:pt x="318" y="20344"/>
                  </a:lnTo>
                  <a:cubicBezTo>
                    <a:pt x="1" y="21816"/>
                    <a:pt x="318" y="23382"/>
                    <a:pt x="1212" y="24593"/>
                  </a:cubicBezTo>
                  <a:lnTo>
                    <a:pt x="14855" y="43045"/>
                  </a:lnTo>
                  <a:lnTo>
                    <a:pt x="14930" y="42915"/>
                  </a:lnTo>
                  <a:lnTo>
                    <a:pt x="14930" y="42915"/>
                  </a:lnTo>
                  <a:cubicBezTo>
                    <a:pt x="14781" y="50407"/>
                    <a:pt x="14632" y="62187"/>
                    <a:pt x="14464" y="66399"/>
                  </a:cubicBezTo>
                  <a:cubicBezTo>
                    <a:pt x="14431" y="67036"/>
                    <a:pt x="14942" y="67529"/>
                    <a:pt x="15545" y="67529"/>
                  </a:cubicBezTo>
                  <a:cubicBezTo>
                    <a:pt x="15631" y="67529"/>
                    <a:pt x="15718" y="67519"/>
                    <a:pt x="15806" y="67499"/>
                  </a:cubicBezTo>
                  <a:lnTo>
                    <a:pt x="50454" y="59149"/>
                  </a:lnTo>
                  <a:cubicBezTo>
                    <a:pt x="50958" y="59018"/>
                    <a:pt x="51312" y="58571"/>
                    <a:pt x="51293" y="58049"/>
                  </a:cubicBezTo>
                  <a:cubicBezTo>
                    <a:pt x="51125" y="53240"/>
                    <a:pt x="50976" y="37752"/>
                    <a:pt x="50827" y="33074"/>
                  </a:cubicBezTo>
                  <a:cubicBezTo>
                    <a:pt x="50809" y="32496"/>
                    <a:pt x="51237" y="31993"/>
                    <a:pt x="51815" y="31955"/>
                  </a:cubicBezTo>
                  <a:lnTo>
                    <a:pt x="59121" y="31284"/>
                  </a:lnTo>
                  <a:cubicBezTo>
                    <a:pt x="59960" y="31210"/>
                    <a:pt x="60389" y="30259"/>
                    <a:pt x="59923" y="29588"/>
                  </a:cubicBezTo>
                  <a:cubicBezTo>
                    <a:pt x="58171" y="27016"/>
                    <a:pt x="53660" y="22040"/>
                    <a:pt x="44416" y="20101"/>
                  </a:cubicBezTo>
                  <a:cubicBezTo>
                    <a:pt x="43565" y="19929"/>
                    <a:pt x="36998" y="19756"/>
                    <a:pt x="31204" y="19756"/>
                  </a:cubicBezTo>
                  <a:cubicBezTo>
                    <a:pt x="28238" y="19756"/>
                    <a:pt x="25474" y="19801"/>
                    <a:pt x="23783" y="19915"/>
                  </a:cubicBezTo>
                  <a:cubicBezTo>
                    <a:pt x="23750" y="19918"/>
                    <a:pt x="23718" y="19920"/>
                    <a:pt x="23686" y="19920"/>
                  </a:cubicBezTo>
                  <a:cubicBezTo>
                    <a:pt x="23538" y="19920"/>
                    <a:pt x="23403" y="19887"/>
                    <a:pt x="23280" y="19841"/>
                  </a:cubicBezTo>
                  <a:lnTo>
                    <a:pt x="14334" y="15964"/>
                  </a:lnTo>
                  <a:cubicBezTo>
                    <a:pt x="13886" y="15759"/>
                    <a:pt x="13625" y="15274"/>
                    <a:pt x="13700" y="14790"/>
                  </a:cubicBezTo>
                  <a:lnTo>
                    <a:pt x="15266" y="4762"/>
                  </a:lnTo>
                  <a:cubicBezTo>
                    <a:pt x="15359" y="4259"/>
                    <a:pt x="15079" y="3774"/>
                    <a:pt x="14595" y="3588"/>
                  </a:cubicBezTo>
                  <a:lnTo>
                    <a:pt x="5984" y="84"/>
                  </a:lnTo>
                  <a:cubicBezTo>
                    <a:pt x="5845" y="27"/>
                    <a:pt x="5704" y="0"/>
                    <a:pt x="5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7206430" y="2360782"/>
              <a:ext cx="480404" cy="333481"/>
            </a:xfrm>
            <a:custGeom>
              <a:avLst/>
              <a:gdLst/>
              <a:ahLst/>
              <a:cxnLst/>
              <a:rect l="l" t="t" r="r" b="b"/>
              <a:pathLst>
                <a:path w="13066" h="9070" extrusionOk="0">
                  <a:moveTo>
                    <a:pt x="4612" y="0"/>
                  </a:moveTo>
                  <a:cubicBezTo>
                    <a:pt x="2967" y="0"/>
                    <a:pt x="1382" y="15"/>
                    <a:pt x="0" y="48"/>
                  </a:cubicBezTo>
                  <a:lnTo>
                    <a:pt x="0" y="2974"/>
                  </a:lnTo>
                  <a:cubicBezTo>
                    <a:pt x="19" y="6329"/>
                    <a:pt x="2722" y="9051"/>
                    <a:pt x="6095" y="9069"/>
                  </a:cubicBezTo>
                  <a:lnTo>
                    <a:pt x="6971" y="9069"/>
                  </a:lnTo>
                  <a:cubicBezTo>
                    <a:pt x="10326" y="9069"/>
                    <a:pt x="13047" y="6329"/>
                    <a:pt x="13066" y="2974"/>
                  </a:cubicBezTo>
                  <a:lnTo>
                    <a:pt x="13066" y="104"/>
                  </a:lnTo>
                  <a:cubicBezTo>
                    <a:pt x="10602" y="45"/>
                    <a:pt x="7516" y="0"/>
                    <a:pt x="4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6536232" y="2899794"/>
              <a:ext cx="326900" cy="686008"/>
            </a:xfrm>
            <a:custGeom>
              <a:avLst/>
              <a:gdLst/>
              <a:ahLst/>
              <a:cxnLst/>
              <a:rect l="l" t="t" r="r" b="b"/>
              <a:pathLst>
                <a:path w="8891" h="18658" extrusionOk="0">
                  <a:moveTo>
                    <a:pt x="0" y="1"/>
                  </a:moveTo>
                  <a:lnTo>
                    <a:pt x="6430" y="8500"/>
                  </a:lnTo>
                  <a:lnTo>
                    <a:pt x="6337" y="18658"/>
                  </a:lnTo>
                  <a:lnTo>
                    <a:pt x="8891" y="7232"/>
                  </a:lnTo>
                  <a:lnTo>
                    <a:pt x="0" y="1"/>
                  </a:lnTo>
                  <a:close/>
                </a:path>
              </a:pathLst>
            </a:custGeom>
            <a:solidFill>
              <a:srgbClr val="2A5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7103628" y="1448360"/>
              <a:ext cx="676412" cy="1180788"/>
            </a:xfrm>
            <a:custGeom>
              <a:avLst/>
              <a:gdLst/>
              <a:ahLst/>
              <a:cxnLst/>
              <a:rect l="l" t="t" r="r" b="b"/>
              <a:pathLst>
                <a:path w="18397" h="32115" extrusionOk="0">
                  <a:moveTo>
                    <a:pt x="9618" y="1"/>
                  </a:moveTo>
                  <a:cubicBezTo>
                    <a:pt x="8946" y="1483"/>
                    <a:pt x="6195" y="2727"/>
                    <a:pt x="4085" y="2727"/>
                  </a:cubicBezTo>
                  <a:cubicBezTo>
                    <a:pt x="3621" y="2727"/>
                    <a:pt x="3188" y="2667"/>
                    <a:pt x="2815" y="2536"/>
                  </a:cubicBezTo>
                  <a:cubicBezTo>
                    <a:pt x="2498" y="2424"/>
                    <a:pt x="2219" y="2237"/>
                    <a:pt x="1995" y="1995"/>
                  </a:cubicBezTo>
                  <a:cubicBezTo>
                    <a:pt x="1193" y="2964"/>
                    <a:pt x="728" y="4176"/>
                    <a:pt x="672" y="5425"/>
                  </a:cubicBezTo>
                  <a:lnTo>
                    <a:pt x="168" y="14595"/>
                  </a:lnTo>
                  <a:cubicBezTo>
                    <a:pt x="1" y="17316"/>
                    <a:pt x="1715" y="19795"/>
                    <a:pt x="4306" y="20633"/>
                  </a:cubicBezTo>
                  <a:lnTo>
                    <a:pt x="4306" y="27306"/>
                  </a:lnTo>
                  <a:cubicBezTo>
                    <a:pt x="4306" y="29952"/>
                    <a:pt x="6449" y="32115"/>
                    <a:pt x="9115" y="32115"/>
                  </a:cubicBezTo>
                  <a:lnTo>
                    <a:pt x="9618" y="32115"/>
                  </a:lnTo>
                  <a:cubicBezTo>
                    <a:pt x="12265" y="32096"/>
                    <a:pt x="14427" y="29952"/>
                    <a:pt x="14427" y="27306"/>
                  </a:cubicBezTo>
                  <a:lnTo>
                    <a:pt x="14427" y="18248"/>
                  </a:lnTo>
                  <a:cubicBezTo>
                    <a:pt x="14930" y="17390"/>
                    <a:pt x="15228" y="16440"/>
                    <a:pt x="15284" y="15452"/>
                  </a:cubicBezTo>
                  <a:lnTo>
                    <a:pt x="15340" y="14315"/>
                  </a:lnTo>
                  <a:lnTo>
                    <a:pt x="15974" y="14352"/>
                  </a:lnTo>
                  <a:cubicBezTo>
                    <a:pt x="16008" y="14354"/>
                    <a:pt x="16043" y="14355"/>
                    <a:pt x="16078" y="14355"/>
                  </a:cubicBezTo>
                  <a:cubicBezTo>
                    <a:pt x="17299" y="14355"/>
                    <a:pt x="18305" y="13405"/>
                    <a:pt x="18359" y="12190"/>
                  </a:cubicBezTo>
                  <a:cubicBezTo>
                    <a:pt x="18397" y="11612"/>
                    <a:pt x="18210" y="11053"/>
                    <a:pt x="17856" y="10606"/>
                  </a:cubicBezTo>
                  <a:cubicBezTo>
                    <a:pt x="17465" y="10084"/>
                    <a:pt x="16868" y="9767"/>
                    <a:pt x="16216" y="9730"/>
                  </a:cubicBezTo>
                  <a:lnTo>
                    <a:pt x="15582" y="9693"/>
                  </a:lnTo>
                  <a:lnTo>
                    <a:pt x="14911" y="9655"/>
                  </a:lnTo>
                  <a:cubicBezTo>
                    <a:pt x="15060" y="7941"/>
                    <a:pt x="15284" y="5443"/>
                    <a:pt x="15135" y="5443"/>
                  </a:cubicBezTo>
                  <a:cubicBezTo>
                    <a:pt x="12954" y="5443"/>
                    <a:pt x="10252" y="858"/>
                    <a:pt x="974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7150250" y="1348793"/>
              <a:ext cx="701745" cy="489522"/>
            </a:xfrm>
            <a:custGeom>
              <a:avLst/>
              <a:gdLst/>
              <a:ahLst/>
              <a:cxnLst/>
              <a:rect l="l" t="t" r="r" b="b"/>
              <a:pathLst>
                <a:path w="19086" h="13314" extrusionOk="0">
                  <a:moveTo>
                    <a:pt x="8845" y="0"/>
                  </a:moveTo>
                  <a:cubicBezTo>
                    <a:pt x="5321" y="0"/>
                    <a:pt x="1873" y="618"/>
                    <a:pt x="727" y="1870"/>
                  </a:cubicBezTo>
                  <a:cubicBezTo>
                    <a:pt x="0" y="2672"/>
                    <a:pt x="0" y="3883"/>
                    <a:pt x="708" y="4684"/>
                  </a:cubicBezTo>
                  <a:cubicBezTo>
                    <a:pt x="932" y="4945"/>
                    <a:pt x="1212" y="5132"/>
                    <a:pt x="1528" y="5225"/>
                  </a:cubicBezTo>
                  <a:cubicBezTo>
                    <a:pt x="1905" y="5356"/>
                    <a:pt x="2340" y="5416"/>
                    <a:pt x="2807" y="5416"/>
                  </a:cubicBezTo>
                  <a:cubicBezTo>
                    <a:pt x="4927" y="5416"/>
                    <a:pt x="7678" y="4172"/>
                    <a:pt x="8350" y="2690"/>
                  </a:cubicBezTo>
                  <a:cubicBezTo>
                    <a:pt x="8369" y="2653"/>
                    <a:pt x="8387" y="2597"/>
                    <a:pt x="8406" y="2560"/>
                  </a:cubicBezTo>
                  <a:cubicBezTo>
                    <a:pt x="8406" y="2560"/>
                    <a:pt x="8424" y="2616"/>
                    <a:pt x="8480" y="2709"/>
                  </a:cubicBezTo>
                  <a:cubicBezTo>
                    <a:pt x="8983" y="3564"/>
                    <a:pt x="11657" y="8151"/>
                    <a:pt x="13854" y="8151"/>
                  </a:cubicBezTo>
                  <a:cubicBezTo>
                    <a:pt x="13858" y="8151"/>
                    <a:pt x="13862" y="8151"/>
                    <a:pt x="13867" y="8151"/>
                  </a:cubicBezTo>
                  <a:lnTo>
                    <a:pt x="13867" y="8151"/>
                  </a:lnTo>
                  <a:cubicBezTo>
                    <a:pt x="14016" y="8151"/>
                    <a:pt x="13792" y="10667"/>
                    <a:pt x="13625" y="12363"/>
                  </a:cubicBezTo>
                  <a:lnTo>
                    <a:pt x="14314" y="12401"/>
                  </a:lnTo>
                  <a:lnTo>
                    <a:pt x="14948" y="12438"/>
                  </a:lnTo>
                  <a:cubicBezTo>
                    <a:pt x="15600" y="12475"/>
                    <a:pt x="16178" y="12792"/>
                    <a:pt x="16588" y="13314"/>
                  </a:cubicBezTo>
                  <a:cubicBezTo>
                    <a:pt x="17222" y="10593"/>
                    <a:pt x="19086" y="174"/>
                    <a:pt x="9450" y="6"/>
                  </a:cubicBezTo>
                  <a:cubicBezTo>
                    <a:pt x="9248" y="2"/>
                    <a:pt x="9047" y="0"/>
                    <a:pt x="8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7296878" y="2171907"/>
              <a:ext cx="241930" cy="242151"/>
            </a:xfrm>
            <a:custGeom>
              <a:avLst/>
              <a:gdLst/>
              <a:ahLst/>
              <a:cxnLst/>
              <a:rect l="l" t="t" r="r" b="b"/>
              <a:pathLst>
                <a:path w="6580" h="6586" extrusionOk="0">
                  <a:moveTo>
                    <a:pt x="3303" y="1"/>
                  </a:moveTo>
                  <a:cubicBezTo>
                    <a:pt x="3258" y="1"/>
                    <a:pt x="3214" y="2"/>
                    <a:pt x="3169" y="4"/>
                  </a:cubicBezTo>
                  <a:cubicBezTo>
                    <a:pt x="1380" y="78"/>
                    <a:pt x="1" y="1607"/>
                    <a:pt x="75" y="3415"/>
                  </a:cubicBezTo>
                  <a:cubicBezTo>
                    <a:pt x="148" y="5195"/>
                    <a:pt x="1566" y="6586"/>
                    <a:pt x="3295" y="6586"/>
                  </a:cubicBezTo>
                  <a:cubicBezTo>
                    <a:pt x="3340" y="6586"/>
                    <a:pt x="3385" y="6585"/>
                    <a:pt x="3430" y="6583"/>
                  </a:cubicBezTo>
                  <a:cubicBezTo>
                    <a:pt x="5201" y="6509"/>
                    <a:pt x="6580" y="4980"/>
                    <a:pt x="6524" y="3154"/>
                  </a:cubicBezTo>
                  <a:cubicBezTo>
                    <a:pt x="6451" y="1391"/>
                    <a:pt x="5015" y="1"/>
                    <a:pt x="3303"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7096091" y="1928065"/>
              <a:ext cx="570889" cy="396133"/>
            </a:xfrm>
            <a:custGeom>
              <a:avLst/>
              <a:gdLst/>
              <a:ahLst/>
              <a:cxnLst/>
              <a:rect l="l" t="t" r="r" b="b"/>
              <a:pathLst>
                <a:path w="15527" h="10774" extrusionOk="0">
                  <a:moveTo>
                    <a:pt x="2200" y="1"/>
                  </a:moveTo>
                  <a:cubicBezTo>
                    <a:pt x="988" y="1"/>
                    <a:pt x="1" y="988"/>
                    <a:pt x="1" y="2200"/>
                  </a:cubicBezTo>
                  <a:lnTo>
                    <a:pt x="1" y="5219"/>
                  </a:lnTo>
                  <a:cubicBezTo>
                    <a:pt x="1" y="8276"/>
                    <a:pt x="2479" y="10774"/>
                    <a:pt x="5536" y="10774"/>
                  </a:cubicBezTo>
                  <a:lnTo>
                    <a:pt x="10382" y="10774"/>
                  </a:lnTo>
                  <a:cubicBezTo>
                    <a:pt x="13234" y="10774"/>
                    <a:pt x="15526" y="8462"/>
                    <a:pt x="15526" y="5629"/>
                  </a:cubicBezTo>
                  <a:lnTo>
                    <a:pt x="15526" y="2200"/>
                  </a:lnTo>
                  <a:cubicBezTo>
                    <a:pt x="15526" y="988"/>
                    <a:pt x="14538" y="1"/>
                    <a:pt x="13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7347654" y="1975348"/>
              <a:ext cx="186705" cy="105523"/>
            </a:xfrm>
            <a:custGeom>
              <a:avLst/>
              <a:gdLst/>
              <a:ahLst/>
              <a:cxnLst/>
              <a:rect l="l" t="t" r="r" b="b"/>
              <a:pathLst>
                <a:path w="5078" h="2870" extrusionOk="0">
                  <a:moveTo>
                    <a:pt x="4025" y="1"/>
                  </a:moveTo>
                  <a:cubicBezTo>
                    <a:pt x="3302" y="166"/>
                    <a:pt x="2567" y="259"/>
                    <a:pt x="1840" y="259"/>
                  </a:cubicBezTo>
                  <a:cubicBezTo>
                    <a:pt x="1667" y="259"/>
                    <a:pt x="1494" y="254"/>
                    <a:pt x="1322" y="243"/>
                  </a:cubicBezTo>
                  <a:cubicBezTo>
                    <a:pt x="1297" y="241"/>
                    <a:pt x="1272" y="240"/>
                    <a:pt x="1248" y="240"/>
                  </a:cubicBezTo>
                  <a:cubicBezTo>
                    <a:pt x="0" y="240"/>
                    <a:pt x="540" y="2578"/>
                    <a:pt x="2496" y="2852"/>
                  </a:cubicBezTo>
                  <a:cubicBezTo>
                    <a:pt x="2582" y="2864"/>
                    <a:pt x="2664" y="2870"/>
                    <a:pt x="2745" y="2870"/>
                  </a:cubicBezTo>
                  <a:cubicBezTo>
                    <a:pt x="4542" y="2870"/>
                    <a:pt x="5077" y="1"/>
                    <a:pt x="4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7421594" y="2006159"/>
              <a:ext cx="65851" cy="30223"/>
            </a:xfrm>
            <a:custGeom>
              <a:avLst/>
              <a:gdLst/>
              <a:ahLst/>
              <a:cxnLst/>
              <a:rect l="l" t="t" r="r" b="b"/>
              <a:pathLst>
                <a:path w="1791" h="822" extrusionOk="0">
                  <a:moveTo>
                    <a:pt x="1021" y="1"/>
                  </a:moveTo>
                  <a:cubicBezTo>
                    <a:pt x="871" y="1"/>
                    <a:pt x="720" y="26"/>
                    <a:pt x="579" y="76"/>
                  </a:cubicBezTo>
                  <a:cubicBezTo>
                    <a:pt x="318" y="188"/>
                    <a:pt x="131" y="411"/>
                    <a:pt x="19" y="672"/>
                  </a:cubicBezTo>
                  <a:cubicBezTo>
                    <a:pt x="1" y="728"/>
                    <a:pt x="38" y="803"/>
                    <a:pt x="94" y="821"/>
                  </a:cubicBezTo>
                  <a:lnTo>
                    <a:pt x="131" y="821"/>
                  </a:lnTo>
                  <a:cubicBezTo>
                    <a:pt x="187" y="821"/>
                    <a:pt x="224" y="784"/>
                    <a:pt x="243" y="747"/>
                  </a:cubicBezTo>
                  <a:cubicBezTo>
                    <a:pt x="318" y="542"/>
                    <a:pt x="485" y="374"/>
                    <a:pt x="672" y="281"/>
                  </a:cubicBezTo>
                  <a:cubicBezTo>
                    <a:pt x="782" y="248"/>
                    <a:pt x="895" y="232"/>
                    <a:pt x="1007" y="232"/>
                  </a:cubicBezTo>
                  <a:cubicBezTo>
                    <a:pt x="1216" y="232"/>
                    <a:pt x="1421" y="290"/>
                    <a:pt x="1604" y="411"/>
                  </a:cubicBezTo>
                  <a:cubicBezTo>
                    <a:pt x="1618" y="416"/>
                    <a:pt x="1633" y="418"/>
                    <a:pt x="1648" y="418"/>
                  </a:cubicBezTo>
                  <a:cubicBezTo>
                    <a:pt x="1694" y="418"/>
                    <a:pt x="1743" y="397"/>
                    <a:pt x="1771" y="355"/>
                  </a:cubicBezTo>
                  <a:cubicBezTo>
                    <a:pt x="1790" y="300"/>
                    <a:pt x="1771" y="225"/>
                    <a:pt x="1715" y="206"/>
                  </a:cubicBezTo>
                  <a:cubicBezTo>
                    <a:pt x="1508" y="68"/>
                    <a:pt x="1264" y="1"/>
                    <a:pt x="1021"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7682680" y="1850559"/>
              <a:ext cx="54269" cy="67285"/>
            </a:xfrm>
            <a:custGeom>
              <a:avLst/>
              <a:gdLst/>
              <a:ahLst/>
              <a:cxnLst/>
              <a:rect l="l" t="t" r="r" b="b"/>
              <a:pathLst>
                <a:path w="1476" h="1830" extrusionOk="0">
                  <a:moveTo>
                    <a:pt x="1142" y="1"/>
                  </a:moveTo>
                  <a:cubicBezTo>
                    <a:pt x="1084" y="1"/>
                    <a:pt x="1024" y="23"/>
                    <a:pt x="970" y="77"/>
                  </a:cubicBezTo>
                  <a:lnTo>
                    <a:pt x="1" y="1083"/>
                  </a:lnTo>
                  <a:lnTo>
                    <a:pt x="691" y="1773"/>
                  </a:lnTo>
                  <a:cubicBezTo>
                    <a:pt x="728" y="1810"/>
                    <a:pt x="784" y="1829"/>
                    <a:pt x="858" y="1829"/>
                  </a:cubicBezTo>
                  <a:cubicBezTo>
                    <a:pt x="914" y="1829"/>
                    <a:pt x="970" y="1810"/>
                    <a:pt x="1007" y="1773"/>
                  </a:cubicBezTo>
                  <a:cubicBezTo>
                    <a:pt x="1101" y="1680"/>
                    <a:pt x="1101" y="1531"/>
                    <a:pt x="1007" y="1438"/>
                  </a:cubicBezTo>
                  <a:lnTo>
                    <a:pt x="653" y="1083"/>
                  </a:lnTo>
                  <a:lnTo>
                    <a:pt x="1306" y="394"/>
                  </a:lnTo>
                  <a:cubicBezTo>
                    <a:pt x="1475" y="224"/>
                    <a:pt x="1323" y="1"/>
                    <a:pt x="114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7411336" y="1682642"/>
              <a:ext cx="150085" cy="58240"/>
            </a:xfrm>
            <a:custGeom>
              <a:avLst/>
              <a:gdLst/>
              <a:ahLst/>
              <a:cxnLst/>
              <a:rect l="l" t="t" r="r" b="b"/>
              <a:pathLst>
                <a:path w="4082" h="1584" extrusionOk="0">
                  <a:moveTo>
                    <a:pt x="1955" y="0"/>
                  </a:moveTo>
                  <a:cubicBezTo>
                    <a:pt x="1146" y="0"/>
                    <a:pt x="545" y="319"/>
                    <a:pt x="280" y="655"/>
                  </a:cubicBezTo>
                  <a:cubicBezTo>
                    <a:pt x="0" y="991"/>
                    <a:pt x="93" y="1270"/>
                    <a:pt x="317" y="1382"/>
                  </a:cubicBezTo>
                  <a:cubicBezTo>
                    <a:pt x="550" y="1460"/>
                    <a:pt x="783" y="1499"/>
                    <a:pt x="1016" y="1499"/>
                  </a:cubicBezTo>
                  <a:cubicBezTo>
                    <a:pt x="1063" y="1499"/>
                    <a:pt x="1109" y="1497"/>
                    <a:pt x="1156" y="1494"/>
                  </a:cubicBezTo>
                  <a:cubicBezTo>
                    <a:pt x="1314" y="1485"/>
                    <a:pt x="1468" y="1480"/>
                    <a:pt x="1615" y="1480"/>
                  </a:cubicBezTo>
                  <a:cubicBezTo>
                    <a:pt x="1761" y="1480"/>
                    <a:pt x="1901" y="1485"/>
                    <a:pt x="2032" y="1494"/>
                  </a:cubicBezTo>
                  <a:cubicBezTo>
                    <a:pt x="2293" y="1494"/>
                    <a:pt x="2610" y="1513"/>
                    <a:pt x="2908" y="1550"/>
                  </a:cubicBezTo>
                  <a:cubicBezTo>
                    <a:pt x="3025" y="1573"/>
                    <a:pt x="3142" y="1584"/>
                    <a:pt x="3259" y="1584"/>
                  </a:cubicBezTo>
                  <a:cubicBezTo>
                    <a:pt x="3422" y="1584"/>
                    <a:pt x="3584" y="1564"/>
                    <a:pt x="3746" y="1531"/>
                  </a:cubicBezTo>
                  <a:cubicBezTo>
                    <a:pt x="3989" y="1438"/>
                    <a:pt x="4082" y="1159"/>
                    <a:pt x="3840" y="805"/>
                  </a:cubicBezTo>
                  <a:cubicBezTo>
                    <a:pt x="3616" y="450"/>
                    <a:pt x="2964" y="40"/>
                    <a:pt x="2088" y="3"/>
                  </a:cubicBezTo>
                  <a:cubicBezTo>
                    <a:pt x="2043" y="1"/>
                    <a:pt x="1998" y="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7159147" y="1673818"/>
              <a:ext cx="139827" cy="54195"/>
            </a:xfrm>
            <a:custGeom>
              <a:avLst/>
              <a:gdLst/>
              <a:ahLst/>
              <a:cxnLst/>
              <a:rect l="l" t="t" r="r" b="b"/>
              <a:pathLst>
                <a:path w="3803" h="1474" extrusionOk="0">
                  <a:moveTo>
                    <a:pt x="1839" y="0"/>
                  </a:moveTo>
                  <a:cubicBezTo>
                    <a:pt x="1050" y="0"/>
                    <a:pt x="461" y="344"/>
                    <a:pt x="243" y="653"/>
                  </a:cubicBezTo>
                  <a:cubicBezTo>
                    <a:pt x="0" y="970"/>
                    <a:pt x="75" y="1250"/>
                    <a:pt x="299" y="1361"/>
                  </a:cubicBezTo>
                  <a:cubicBezTo>
                    <a:pt x="460" y="1411"/>
                    <a:pt x="638" y="1436"/>
                    <a:pt x="816" y="1436"/>
                  </a:cubicBezTo>
                  <a:cubicBezTo>
                    <a:pt x="905" y="1436"/>
                    <a:pt x="994" y="1430"/>
                    <a:pt x="1081" y="1417"/>
                  </a:cubicBezTo>
                  <a:cubicBezTo>
                    <a:pt x="1268" y="1417"/>
                    <a:pt x="1462" y="1409"/>
                    <a:pt x="1643" y="1409"/>
                  </a:cubicBezTo>
                  <a:cubicBezTo>
                    <a:pt x="1734" y="1409"/>
                    <a:pt x="1821" y="1411"/>
                    <a:pt x="1901" y="1417"/>
                  </a:cubicBezTo>
                  <a:cubicBezTo>
                    <a:pt x="2144" y="1417"/>
                    <a:pt x="2423" y="1417"/>
                    <a:pt x="2721" y="1455"/>
                  </a:cubicBezTo>
                  <a:cubicBezTo>
                    <a:pt x="2808" y="1467"/>
                    <a:pt x="2895" y="1473"/>
                    <a:pt x="2982" y="1473"/>
                  </a:cubicBezTo>
                  <a:cubicBezTo>
                    <a:pt x="3156" y="1473"/>
                    <a:pt x="3330" y="1448"/>
                    <a:pt x="3504" y="1399"/>
                  </a:cubicBezTo>
                  <a:cubicBezTo>
                    <a:pt x="3709" y="1305"/>
                    <a:pt x="3803" y="1045"/>
                    <a:pt x="3560" y="690"/>
                  </a:cubicBezTo>
                  <a:cubicBezTo>
                    <a:pt x="3318" y="355"/>
                    <a:pt x="2721" y="19"/>
                    <a:pt x="1901" y="1"/>
                  </a:cubicBezTo>
                  <a:cubicBezTo>
                    <a:pt x="1881" y="0"/>
                    <a:pt x="1860" y="0"/>
                    <a:pt x="1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7438727" y="1804600"/>
              <a:ext cx="40481" cy="36584"/>
            </a:xfrm>
            <a:custGeom>
              <a:avLst/>
              <a:gdLst/>
              <a:ahLst/>
              <a:cxnLst/>
              <a:rect l="l" t="t" r="r" b="b"/>
              <a:pathLst>
                <a:path w="1101" h="995" extrusionOk="0">
                  <a:moveTo>
                    <a:pt x="559" y="1"/>
                  </a:moveTo>
                  <a:cubicBezTo>
                    <a:pt x="384" y="1"/>
                    <a:pt x="209" y="97"/>
                    <a:pt x="131" y="265"/>
                  </a:cubicBezTo>
                  <a:cubicBezTo>
                    <a:pt x="1" y="507"/>
                    <a:pt x="94" y="805"/>
                    <a:pt x="318" y="936"/>
                  </a:cubicBezTo>
                  <a:cubicBezTo>
                    <a:pt x="392" y="976"/>
                    <a:pt x="472" y="995"/>
                    <a:pt x="550" y="995"/>
                  </a:cubicBezTo>
                  <a:cubicBezTo>
                    <a:pt x="727" y="995"/>
                    <a:pt x="898" y="898"/>
                    <a:pt x="989" y="731"/>
                  </a:cubicBezTo>
                  <a:cubicBezTo>
                    <a:pt x="1100" y="488"/>
                    <a:pt x="1026" y="190"/>
                    <a:pt x="784" y="60"/>
                  </a:cubicBezTo>
                  <a:cubicBezTo>
                    <a:pt x="715" y="20"/>
                    <a:pt x="637" y="1"/>
                    <a:pt x="559" y="1"/>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7239301" y="1801181"/>
              <a:ext cx="40481" cy="36290"/>
            </a:xfrm>
            <a:custGeom>
              <a:avLst/>
              <a:gdLst/>
              <a:ahLst/>
              <a:cxnLst/>
              <a:rect l="l" t="t" r="r" b="b"/>
              <a:pathLst>
                <a:path w="1101" h="987" extrusionOk="0">
                  <a:moveTo>
                    <a:pt x="552" y="0"/>
                  </a:moveTo>
                  <a:cubicBezTo>
                    <a:pt x="376" y="0"/>
                    <a:pt x="209" y="97"/>
                    <a:pt x="131" y="264"/>
                  </a:cubicBezTo>
                  <a:cubicBezTo>
                    <a:pt x="1" y="488"/>
                    <a:pt x="76" y="786"/>
                    <a:pt x="318" y="935"/>
                  </a:cubicBezTo>
                  <a:cubicBezTo>
                    <a:pt x="392" y="969"/>
                    <a:pt x="471" y="986"/>
                    <a:pt x="548" y="986"/>
                  </a:cubicBezTo>
                  <a:cubicBezTo>
                    <a:pt x="725" y="986"/>
                    <a:pt x="892" y="899"/>
                    <a:pt x="970" y="730"/>
                  </a:cubicBezTo>
                  <a:cubicBezTo>
                    <a:pt x="1101" y="488"/>
                    <a:pt x="1007" y="190"/>
                    <a:pt x="784" y="59"/>
                  </a:cubicBezTo>
                  <a:cubicBezTo>
                    <a:pt x="709" y="19"/>
                    <a:pt x="630" y="0"/>
                    <a:pt x="55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7226983" y="1832543"/>
              <a:ext cx="69086" cy="23605"/>
            </a:xfrm>
            <a:custGeom>
              <a:avLst/>
              <a:gdLst/>
              <a:ahLst/>
              <a:cxnLst/>
              <a:rect l="l" t="t" r="r" b="b"/>
              <a:pathLst>
                <a:path w="1879" h="642" extrusionOk="0">
                  <a:moveTo>
                    <a:pt x="948" y="1"/>
                  </a:moveTo>
                  <a:cubicBezTo>
                    <a:pt x="689" y="1"/>
                    <a:pt x="433" y="71"/>
                    <a:pt x="206" y="213"/>
                  </a:cubicBezTo>
                  <a:cubicBezTo>
                    <a:pt x="1" y="325"/>
                    <a:pt x="75" y="642"/>
                    <a:pt x="317" y="642"/>
                  </a:cubicBezTo>
                  <a:cubicBezTo>
                    <a:pt x="355" y="642"/>
                    <a:pt x="411" y="642"/>
                    <a:pt x="429" y="623"/>
                  </a:cubicBezTo>
                  <a:cubicBezTo>
                    <a:pt x="590" y="522"/>
                    <a:pt x="773" y="471"/>
                    <a:pt x="956" y="471"/>
                  </a:cubicBezTo>
                  <a:cubicBezTo>
                    <a:pt x="1113" y="471"/>
                    <a:pt x="1271" y="508"/>
                    <a:pt x="1417" y="586"/>
                  </a:cubicBezTo>
                  <a:cubicBezTo>
                    <a:pt x="1461" y="614"/>
                    <a:pt x="1505" y="627"/>
                    <a:pt x="1546" y="627"/>
                  </a:cubicBezTo>
                  <a:cubicBezTo>
                    <a:pt x="1746" y="627"/>
                    <a:pt x="1879" y="333"/>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7425013" y="1838022"/>
              <a:ext cx="69674" cy="24303"/>
            </a:xfrm>
            <a:custGeom>
              <a:avLst/>
              <a:gdLst/>
              <a:ahLst/>
              <a:cxnLst/>
              <a:rect l="l" t="t" r="r" b="b"/>
              <a:pathLst>
                <a:path w="1895" h="661" extrusionOk="0">
                  <a:moveTo>
                    <a:pt x="948" y="1"/>
                  </a:moveTo>
                  <a:cubicBezTo>
                    <a:pt x="690" y="1"/>
                    <a:pt x="433" y="71"/>
                    <a:pt x="206" y="213"/>
                  </a:cubicBezTo>
                  <a:cubicBezTo>
                    <a:pt x="1" y="325"/>
                    <a:pt x="75" y="660"/>
                    <a:pt x="318" y="660"/>
                  </a:cubicBezTo>
                  <a:cubicBezTo>
                    <a:pt x="355" y="660"/>
                    <a:pt x="392" y="642"/>
                    <a:pt x="430" y="623"/>
                  </a:cubicBezTo>
                  <a:cubicBezTo>
                    <a:pt x="590" y="523"/>
                    <a:pt x="773" y="471"/>
                    <a:pt x="957" y="471"/>
                  </a:cubicBezTo>
                  <a:cubicBezTo>
                    <a:pt x="1114" y="471"/>
                    <a:pt x="1272" y="508"/>
                    <a:pt x="1417" y="586"/>
                  </a:cubicBezTo>
                  <a:cubicBezTo>
                    <a:pt x="1462" y="614"/>
                    <a:pt x="1506" y="627"/>
                    <a:pt x="1548" y="627"/>
                  </a:cubicBezTo>
                  <a:cubicBezTo>
                    <a:pt x="1752" y="627"/>
                    <a:pt x="1895" y="334"/>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7104327" y="1769083"/>
              <a:ext cx="209023" cy="147364"/>
            </a:xfrm>
            <a:custGeom>
              <a:avLst/>
              <a:gdLst/>
              <a:ahLst/>
              <a:cxnLst/>
              <a:rect l="l" t="t" r="r" b="b"/>
              <a:pathLst>
                <a:path w="5685" h="4008" extrusionOk="0">
                  <a:moveTo>
                    <a:pt x="5219" y="448"/>
                  </a:moveTo>
                  <a:lnTo>
                    <a:pt x="5219" y="3020"/>
                  </a:lnTo>
                  <a:cubicBezTo>
                    <a:pt x="5219" y="3299"/>
                    <a:pt x="4977" y="3542"/>
                    <a:pt x="4697" y="3542"/>
                  </a:cubicBezTo>
                  <a:lnTo>
                    <a:pt x="1510" y="3542"/>
                  </a:lnTo>
                  <a:cubicBezTo>
                    <a:pt x="932" y="3542"/>
                    <a:pt x="466" y="3076"/>
                    <a:pt x="466" y="2517"/>
                  </a:cubicBezTo>
                  <a:lnTo>
                    <a:pt x="466" y="466"/>
                  </a:lnTo>
                  <a:lnTo>
                    <a:pt x="5219" y="448"/>
                  </a:lnTo>
                  <a:close/>
                  <a:moveTo>
                    <a:pt x="466" y="1"/>
                  </a:moveTo>
                  <a:cubicBezTo>
                    <a:pt x="205" y="1"/>
                    <a:pt x="0" y="206"/>
                    <a:pt x="0" y="448"/>
                  </a:cubicBezTo>
                  <a:lnTo>
                    <a:pt x="0" y="2517"/>
                  </a:lnTo>
                  <a:cubicBezTo>
                    <a:pt x="0" y="3337"/>
                    <a:pt x="671" y="4008"/>
                    <a:pt x="1510" y="4008"/>
                  </a:cubicBezTo>
                  <a:lnTo>
                    <a:pt x="4697" y="4008"/>
                  </a:lnTo>
                  <a:cubicBezTo>
                    <a:pt x="5238" y="4008"/>
                    <a:pt x="5685" y="3560"/>
                    <a:pt x="5685" y="3020"/>
                  </a:cubicBezTo>
                  <a:lnTo>
                    <a:pt x="5685" y="429"/>
                  </a:lnTo>
                  <a:cubicBezTo>
                    <a:pt x="5685" y="187"/>
                    <a:pt x="5499"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7303055" y="1736874"/>
              <a:ext cx="91183" cy="175822"/>
            </a:xfrm>
            <a:custGeom>
              <a:avLst/>
              <a:gdLst/>
              <a:ahLst/>
              <a:cxnLst/>
              <a:rect l="l" t="t" r="r" b="b"/>
              <a:pathLst>
                <a:path w="2480" h="4782" extrusionOk="0">
                  <a:moveTo>
                    <a:pt x="1715" y="1"/>
                  </a:moveTo>
                  <a:lnTo>
                    <a:pt x="317" y="3150"/>
                  </a:lnTo>
                  <a:cubicBezTo>
                    <a:pt x="0" y="3877"/>
                    <a:pt x="597" y="4660"/>
                    <a:pt x="1547" y="4753"/>
                  </a:cubicBezTo>
                  <a:cubicBezTo>
                    <a:pt x="1706" y="4772"/>
                    <a:pt x="1864" y="4781"/>
                    <a:pt x="2020" y="4781"/>
                  </a:cubicBezTo>
                  <a:cubicBezTo>
                    <a:pt x="2176" y="4781"/>
                    <a:pt x="2330" y="4772"/>
                    <a:pt x="2479" y="4753"/>
                  </a:cubicBezTo>
                  <a:lnTo>
                    <a:pt x="1715"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7300298" y="1728381"/>
              <a:ext cx="102839" cy="192882"/>
            </a:xfrm>
            <a:custGeom>
              <a:avLst/>
              <a:gdLst/>
              <a:ahLst/>
              <a:cxnLst/>
              <a:rect l="l" t="t" r="r" b="b"/>
              <a:pathLst>
                <a:path w="2797" h="5246" extrusionOk="0">
                  <a:moveTo>
                    <a:pt x="1780" y="0"/>
                  </a:moveTo>
                  <a:cubicBezTo>
                    <a:pt x="1702" y="0"/>
                    <a:pt x="1624" y="41"/>
                    <a:pt x="1585" y="138"/>
                  </a:cubicBezTo>
                  <a:lnTo>
                    <a:pt x="169" y="3307"/>
                  </a:lnTo>
                  <a:cubicBezTo>
                    <a:pt x="1" y="3661"/>
                    <a:pt x="19" y="4071"/>
                    <a:pt x="224" y="4406"/>
                  </a:cubicBezTo>
                  <a:cubicBezTo>
                    <a:pt x="523" y="4872"/>
                    <a:pt x="1026" y="5189"/>
                    <a:pt x="1585" y="5227"/>
                  </a:cubicBezTo>
                  <a:cubicBezTo>
                    <a:pt x="1734" y="5227"/>
                    <a:pt x="1883" y="5245"/>
                    <a:pt x="2032" y="5245"/>
                  </a:cubicBezTo>
                  <a:cubicBezTo>
                    <a:pt x="2200" y="5245"/>
                    <a:pt x="2386" y="5227"/>
                    <a:pt x="2573" y="5227"/>
                  </a:cubicBezTo>
                  <a:cubicBezTo>
                    <a:pt x="2685" y="5227"/>
                    <a:pt x="2797" y="5115"/>
                    <a:pt x="2778" y="4984"/>
                  </a:cubicBezTo>
                  <a:cubicBezTo>
                    <a:pt x="2761" y="4865"/>
                    <a:pt x="2666" y="4777"/>
                    <a:pt x="2550" y="4777"/>
                  </a:cubicBezTo>
                  <a:cubicBezTo>
                    <a:pt x="2539" y="4777"/>
                    <a:pt x="2528" y="4778"/>
                    <a:pt x="2517" y="4779"/>
                  </a:cubicBezTo>
                  <a:cubicBezTo>
                    <a:pt x="2368" y="4789"/>
                    <a:pt x="2223" y="4793"/>
                    <a:pt x="2079" y="4793"/>
                  </a:cubicBezTo>
                  <a:cubicBezTo>
                    <a:pt x="1935" y="4793"/>
                    <a:pt x="1790" y="4789"/>
                    <a:pt x="1641" y="4779"/>
                  </a:cubicBezTo>
                  <a:cubicBezTo>
                    <a:pt x="1231" y="4742"/>
                    <a:pt x="858" y="4537"/>
                    <a:pt x="634" y="4183"/>
                  </a:cubicBezTo>
                  <a:cubicBezTo>
                    <a:pt x="504" y="3978"/>
                    <a:pt x="485" y="3717"/>
                    <a:pt x="597" y="3493"/>
                  </a:cubicBezTo>
                  <a:lnTo>
                    <a:pt x="1995" y="325"/>
                  </a:lnTo>
                  <a:cubicBezTo>
                    <a:pt x="2080" y="143"/>
                    <a:pt x="1928" y="0"/>
                    <a:pt x="178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7390084" y="1768384"/>
              <a:ext cx="209060" cy="148063"/>
            </a:xfrm>
            <a:custGeom>
              <a:avLst/>
              <a:gdLst/>
              <a:ahLst/>
              <a:cxnLst/>
              <a:rect l="l" t="t" r="r" b="b"/>
              <a:pathLst>
                <a:path w="5686" h="4027" extrusionOk="0">
                  <a:moveTo>
                    <a:pt x="5219" y="467"/>
                  </a:moveTo>
                  <a:lnTo>
                    <a:pt x="5219" y="2536"/>
                  </a:lnTo>
                  <a:cubicBezTo>
                    <a:pt x="5219" y="3113"/>
                    <a:pt x="4753" y="3561"/>
                    <a:pt x="4194" y="3561"/>
                  </a:cubicBezTo>
                  <a:lnTo>
                    <a:pt x="1007" y="3561"/>
                  </a:lnTo>
                  <a:cubicBezTo>
                    <a:pt x="709" y="3561"/>
                    <a:pt x="466" y="3337"/>
                    <a:pt x="466" y="3039"/>
                  </a:cubicBezTo>
                  <a:lnTo>
                    <a:pt x="466" y="485"/>
                  </a:lnTo>
                  <a:lnTo>
                    <a:pt x="5219" y="467"/>
                  </a:lnTo>
                  <a:close/>
                  <a:moveTo>
                    <a:pt x="448" y="1"/>
                  </a:moveTo>
                  <a:cubicBezTo>
                    <a:pt x="205" y="1"/>
                    <a:pt x="0" y="206"/>
                    <a:pt x="0" y="448"/>
                  </a:cubicBezTo>
                  <a:lnTo>
                    <a:pt x="0" y="3039"/>
                  </a:lnTo>
                  <a:cubicBezTo>
                    <a:pt x="0" y="3579"/>
                    <a:pt x="448" y="4027"/>
                    <a:pt x="1007" y="4027"/>
                  </a:cubicBezTo>
                  <a:lnTo>
                    <a:pt x="4194" y="4027"/>
                  </a:lnTo>
                  <a:cubicBezTo>
                    <a:pt x="5014" y="4027"/>
                    <a:pt x="5685" y="3356"/>
                    <a:pt x="5685" y="2517"/>
                  </a:cubicBezTo>
                  <a:lnTo>
                    <a:pt x="5685" y="467"/>
                  </a:lnTo>
                  <a:cubicBezTo>
                    <a:pt x="5685" y="206"/>
                    <a:pt x="5480"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7291363" y="1786878"/>
              <a:ext cx="120671" cy="26987"/>
            </a:xfrm>
            <a:custGeom>
              <a:avLst/>
              <a:gdLst/>
              <a:ahLst/>
              <a:cxnLst/>
              <a:rect l="l" t="t" r="r" b="b"/>
              <a:pathLst>
                <a:path w="3282" h="734" extrusionOk="0">
                  <a:moveTo>
                    <a:pt x="1625" y="0"/>
                  </a:moveTo>
                  <a:cubicBezTo>
                    <a:pt x="1155" y="0"/>
                    <a:pt x="686" y="94"/>
                    <a:pt x="244" y="281"/>
                  </a:cubicBezTo>
                  <a:cubicBezTo>
                    <a:pt x="0" y="394"/>
                    <a:pt x="110" y="734"/>
                    <a:pt x="327" y="734"/>
                  </a:cubicBezTo>
                  <a:cubicBezTo>
                    <a:pt x="359" y="734"/>
                    <a:pt x="394" y="726"/>
                    <a:pt x="430" y="709"/>
                  </a:cubicBezTo>
                  <a:cubicBezTo>
                    <a:pt x="816" y="541"/>
                    <a:pt x="1229" y="457"/>
                    <a:pt x="1640" y="457"/>
                  </a:cubicBezTo>
                  <a:cubicBezTo>
                    <a:pt x="2002" y="457"/>
                    <a:pt x="2363" y="522"/>
                    <a:pt x="2704" y="653"/>
                  </a:cubicBezTo>
                  <a:lnTo>
                    <a:pt x="2872" y="709"/>
                  </a:lnTo>
                  <a:cubicBezTo>
                    <a:pt x="2890" y="728"/>
                    <a:pt x="2928" y="728"/>
                    <a:pt x="2946" y="728"/>
                  </a:cubicBezTo>
                  <a:cubicBezTo>
                    <a:pt x="3207" y="728"/>
                    <a:pt x="3282" y="374"/>
                    <a:pt x="3040" y="281"/>
                  </a:cubicBezTo>
                  <a:lnTo>
                    <a:pt x="2872" y="225"/>
                  </a:lnTo>
                  <a:cubicBezTo>
                    <a:pt x="2467" y="75"/>
                    <a:pt x="2045" y="0"/>
                    <a:pt x="162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5139619" y="2865526"/>
              <a:ext cx="1792048" cy="2324515"/>
            </a:xfrm>
            <a:custGeom>
              <a:avLst/>
              <a:gdLst/>
              <a:ahLst/>
              <a:cxnLst/>
              <a:rect l="l" t="t" r="r" b="b"/>
              <a:pathLst>
                <a:path w="48740" h="63222" extrusionOk="0">
                  <a:moveTo>
                    <a:pt x="32301" y="1"/>
                  </a:moveTo>
                  <a:lnTo>
                    <a:pt x="18247" y="914"/>
                  </a:lnTo>
                  <a:lnTo>
                    <a:pt x="10829" y="4604"/>
                  </a:lnTo>
                  <a:cubicBezTo>
                    <a:pt x="6039" y="7027"/>
                    <a:pt x="3039" y="11948"/>
                    <a:pt x="3095" y="17316"/>
                  </a:cubicBezTo>
                  <a:lnTo>
                    <a:pt x="1" y="62476"/>
                  </a:lnTo>
                  <a:lnTo>
                    <a:pt x="43073" y="63222"/>
                  </a:lnTo>
                  <a:lnTo>
                    <a:pt x="48739" y="35693"/>
                  </a:lnTo>
                  <a:lnTo>
                    <a:pt x="47472" y="17316"/>
                  </a:lnTo>
                  <a:cubicBezTo>
                    <a:pt x="47118" y="11873"/>
                    <a:pt x="44080" y="6953"/>
                    <a:pt x="39383" y="4157"/>
                  </a:cubicBezTo>
                  <a:lnTo>
                    <a:pt x="32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5561085" y="3713900"/>
              <a:ext cx="91845" cy="1384995"/>
            </a:xfrm>
            <a:custGeom>
              <a:avLst/>
              <a:gdLst/>
              <a:ahLst/>
              <a:cxnLst/>
              <a:rect l="l" t="t" r="r" b="b"/>
              <a:pathLst>
                <a:path w="2498" h="37669" extrusionOk="0">
                  <a:moveTo>
                    <a:pt x="1976" y="1"/>
                  </a:moveTo>
                  <a:lnTo>
                    <a:pt x="1342" y="12228"/>
                  </a:lnTo>
                  <a:lnTo>
                    <a:pt x="0" y="37333"/>
                  </a:lnTo>
                  <a:lnTo>
                    <a:pt x="2162" y="37669"/>
                  </a:lnTo>
                  <a:lnTo>
                    <a:pt x="2498" y="12395"/>
                  </a:lnTo>
                  <a:lnTo>
                    <a:pt x="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6366256" y="3551498"/>
              <a:ext cx="250166" cy="46658"/>
            </a:xfrm>
            <a:custGeom>
              <a:avLst/>
              <a:gdLst/>
              <a:ahLst/>
              <a:cxnLst/>
              <a:rect l="l" t="t" r="r" b="b"/>
              <a:pathLst>
                <a:path w="6804" h="1269" extrusionOk="0">
                  <a:moveTo>
                    <a:pt x="1" y="1"/>
                  </a:moveTo>
                  <a:lnTo>
                    <a:pt x="1" y="1268"/>
                  </a:lnTo>
                  <a:lnTo>
                    <a:pt x="6804" y="1268"/>
                  </a:lnTo>
                  <a:lnTo>
                    <a:pt x="6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5792021" y="1647787"/>
              <a:ext cx="874441" cy="662403"/>
            </a:xfrm>
            <a:custGeom>
              <a:avLst/>
              <a:gdLst/>
              <a:ahLst/>
              <a:cxnLst/>
              <a:rect l="l" t="t" r="r" b="b"/>
              <a:pathLst>
                <a:path w="23783" h="18016" extrusionOk="0">
                  <a:moveTo>
                    <a:pt x="14454" y="1"/>
                  </a:moveTo>
                  <a:cubicBezTo>
                    <a:pt x="13140" y="1"/>
                    <a:pt x="12572" y="1026"/>
                    <a:pt x="11947" y="1622"/>
                  </a:cubicBezTo>
                  <a:cubicBezTo>
                    <a:pt x="11593" y="1436"/>
                    <a:pt x="11202" y="1305"/>
                    <a:pt x="10792" y="1249"/>
                  </a:cubicBezTo>
                  <a:cubicBezTo>
                    <a:pt x="10586" y="1216"/>
                    <a:pt x="10379" y="1200"/>
                    <a:pt x="10174" y="1200"/>
                  </a:cubicBezTo>
                  <a:cubicBezTo>
                    <a:pt x="9098" y="1200"/>
                    <a:pt x="8058" y="1644"/>
                    <a:pt x="7306" y="2442"/>
                  </a:cubicBezTo>
                  <a:cubicBezTo>
                    <a:pt x="7027" y="2405"/>
                    <a:pt x="6729" y="2368"/>
                    <a:pt x="6393" y="2312"/>
                  </a:cubicBezTo>
                  <a:cubicBezTo>
                    <a:pt x="6188" y="2284"/>
                    <a:pt x="5974" y="2267"/>
                    <a:pt x="5764" y="2267"/>
                  </a:cubicBezTo>
                  <a:cubicBezTo>
                    <a:pt x="5687" y="2267"/>
                    <a:pt x="5611" y="2269"/>
                    <a:pt x="5536" y="2274"/>
                  </a:cubicBezTo>
                  <a:cubicBezTo>
                    <a:pt x="4492" y="2293"/>
                    <a:pt x="3485" y="2740"/>
                    <a:pt x="2759" y="3505"/>
                  </a:cubicBezTo>
                  <a:lnTo>
                    <a:pt x="2703" y="3542"/>
                  </a:lnTo>
                  <a:lnTo>
                    <a:pt x="2665" y="3598"/>
                  </a:lnTo>
                  <a:cubicBezTo>
                    <a:pt x="1566" y="4753"/>
                    <a:pt x="913" y="6636"/>
                    <a:pt x="1137" y="9245"/>
                  </a:cubicBezTo>
                  <a:lnTo>
                    <a:pt x="1212" y="9674"/>
                  </a:lnTo>
                  <a:cubicBezTo>
                    <a:pt x="93" y="10680"/>
                    <a:pt x="0" y="12395"/>
                    <a:pt x="988" y="13513"/>
                  </a:cubicBezTo>
                  <a:cubicBezTo>
                    <a:pt x="597" y="13942"/>
                    <a:pt x="354" y="14501"/>
                    <a:pt x="298" y="15098"/>
                  </a:cubicBezTo>
                  <a:cubicBezTo>
                    <a:pt x="131" y="16551"/>
                    <a:pt x="1193" y="17875"/>
                    <a:pt x="2665" y="18005"/>
                  </a:cubicBezTo>
                  <a:cubicBezTo>
                    <a:pt x="2746" y="18012"/>
                    <a:pt x="2826" y="18016"/>
                    <a:pt x="2906" y="18016"/>
                  </a:cubicBezTo>
                  <a:cubicBezTo>
                    <a:pt x="4277" y="18016"/>
                    <a:pt x="5449" y="16974"/>
                    <a:pt x="5554" y="15582"/>
                  </a:cubicBezTo>
                  <a:cubicBezTo>
                    <a:pt x="5610" y="14986"/>
                    <a:pt x="5461" y="14408"/>
                    <a:pt x="5163" y="13905"/>
                  </a:cubicBezTo>
                  <a:cubicBezTo>
                    <a:pt x="5368" y="13793"/>
                    <a:pt x="5554" y="13625"/>
                    <a:pt x="5685" y="13439"/>
                  </a:cubicBezTo>
                  <a:lnTo>
                    <a:pt x="16141" y="14743"/>
                  </a:lnTo>
                  <a:cubicBezTo>
                    <a:pt x="16942" y="14687"/>
                    <a:pt x="17725" y="14482"/>
                    <a:pt x="18471" y="14166"/>
                  </a:cubicBezTo>
                  <a:lnTo>
                    <a:pt x="18489" y="14166"/>
                  </a:lnTo>
                  <a:cubicBezTo>
                    <a:pt x="18648" y="14190"/>
                    <a:pt x="18805" y="14201"/>
                    <a:pt x="18961" y="14201"/>
                  </a:cubicBezTo>
                  <a:cubicBezTo>
                    <a:pt x="20489" y="14201"/>
                    <a:pt x="21831" y="13073"/>
                    <a:pt x="22068" y="11500"/>
                  </a:cubicBezTo>
                  <a:cubicBezTo>
                    <a:pt x="22217" y="10550"/>
                    <a:pt x="21937" y="9581"/>
                    <a:pt x="21304" y="8854"/>
                  </a:cubicBezTo>
                  <a:cubicBezTo>
                    <a:pt x="22310" y="8071"/>
                    <a:pt x="23782" y="6524"/>
                    <a:pt x="22664" y="4809"/>
                  </a:cubicBezTo>
                  <a:cubicBezTo>
                    <a:pt x="21867" y="3584"/>
                    <a:pt x="20768" y="3176"/>
                    <a:pt x="19689" y="3176"/>
                  </a:cubicBezTo>
                  <a:cubicBezTo>
                    <a:pt x="19028" y="3176"/>
                    <a:pt x="18373" y="3329"/>
                    <a:pt x="17800" y="3542"/>
                  </a:cubicBezTo>
                  <a:cubicBezTo>
                    <a:pt x="17749" y="3561"/>
                    <a:pt x="17698" y="3571"/>
                    <a:pt x="17648" y="3571"/>
                  </a:cubicBezTo>
                  <a:cubicBezTo>
                    <a:pt x="17368" y="3571"/>
                    <a:pt x="17127" y="3283"/>
                    <a:pt x="17222" y="2983"/>
                  </a:cubicBezTo>
                  <a:cubicBezTo>
                    <a:pt x="17483" y="2107"/>
                    <a:pt x="17445" y="932"/>
                    <a:pt x="15768" y="280"/>
                  </a:cubicBezTo>
                  <a:cubicBezTo>
                    <a:pt x="15258" y="83"/>
                    <a:pt x="14826" y="1"/>
                    <a:pt x="14454"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5774888" y="2004137"/>
              <a:ext cx="725055" cy="1077545"/>
            </a:xfrm>
            <a:custGeom>
              <a:avLst/>
              <a:gdLst/>
              <a:ahLst/>
              <a:cxnLst/>
              <a:rect l="l" t="t" r="r" b="b"/>
              <a:pathLst>
                <a:path w="19720" h="29307" extrusionOk="0">
                  <a:moveTo>
                    <a:pt x="6337" y="0"/>
                  </a:moveTo>
                  <a:cubicBezTo>
                    <a:pt x="6337" y="1"/>
                    <a:pt x="7656" y="4457"/>
                    <a:pt x="4552" y="4457"/>
                  </a:cubicBezTo>
                  <a:cubicBezTo>
                    <a:pt x="4214" y="4457"/>
                    <a:pt x="3824" y="4404"/>
                    <a:pt x="3374" y="4287"/>
                  </a:cubicBezTo>
                  <a:lnTo>
                    <a:pt x="2926" y="4250"/>
                  </a:lnTo>
                  <a:cubicBezTo>
                    <a:pt x="2856" y="4244"/>
                    <a:pt x="2787" y="4242"/>
                    <a:pt x="2718" y="4242"/>
                  </a:cubicBezTo>
                  <a:cubicBezTo>
                    <a:pt x="1406" y="4242"/>
                    <a:pt x="273" y="5233"/>
                    <a:pt x="149" y="6561"/>
                  </a:cubicBezTo>
                  <a:lnTo>
                    <a:pt x="131" y="6822"/>
                  </a:lnTo>
                  <a:cubicBezTo>
                    <a:pt x="0" y="8220"/>
                    <a:pt x="1025" y="9469"/>
                    <a:pt x="2423" y="9599"/>
                  </a:cubicBezTo>
                  <a:lnTo>
                    <a:pt x="3150" y="9674"/>
                  </a:lnTo>
                  <a:lnTo>
                    <a:pt x="2870" y="12749"/>
                  </a:lnTo>
                  <a:cubicBezTo>
                    <a:pt x="2703" y="14538"/>
                    <a:pt x="3299" y="16328"/>
                    <a:pt x="4511" y="17651"/>
                  </a:cubicBezTo>
                  <a:lnTo>
                    <a:pt x="4026" y="22907"/>
                  </a:lnTo>
                  <a:cubicBezTo>
                    <a:pt x="3728" y="26131"/>
                    <a:pt x="6058" y="28983"/>
                    <a:pt x="9207" y="29281"/>
                  </a:cubicBezTo>
                  <a:cubicBezTo>
                    <a:pt x="9385" y="29298"/>
                    <a:pt x="9561" y="29306"/>
                    <a:pt x="9736" y="29306"/>
                  </a:cubicBezTo>
                  <a:cubicBezTo>
                    <a:pt x="12649" y="29306"/>
                    <a:pt x="15170" y="27011"/>
                    <a:pt x="15451" y="23969"/>
                  </a:cubicBezTo>
                  <a:lnTo>
                    <a:pt x="15917" y="18825"/>
                  </a:lnTo>
                  <a:cubicBezTo>
                    <a:pt x="17446" y="17744"/>
                    <a:pt x="18415" y="16067"/>
                    <a:pt x="18601" y="14203"/>
                  </a:cubicBezTo>
                  <a:lnTo>
                    <a:pt x="18676" y="13215"/>
                  </a:lnTo>
                  <a:lnTo>
                    <a:pt x="18732" y="12656"/>
                  </a:lnTo>
                  <a:lnTo>
                    <a:pt x="19719" y="2051"/>
                  </a:lnTo>
                  <a:cubicBezTo>
                    <a:pt x="19626" y="1864"/>
                    <a:pt x="19514" y="1734"/>
                    <a:pt x="19403" y="1734"/>
                  </a:cubicBezTo>
                  <a:cubicBezTo>
                    <a:pt x="18362" y="1849"/>
                    <a:pt x="16869" y="1947"/>
                    <a:pt x="15246" y="1947"/>
                  </a:cubicBezTo>
                  <a:cubicBezTo>
                    <a:pt x="11899" y="1947"/>
                    <a:pt x="7994" y="1532"/>
                    <a:pt x="6337"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5871513" y="2273459"/>
              <a:ext cx="611296" cy="545519"/>
            </a:xfrm>
            <a:custGeom>
              <a:avLst/>
              <a:gdLst/>
              <a:ahLst/>
              <a:cxnLst/>
              <a:rect l="l" t="t" r="r" b="b"/>
              <a:pathLst>
                <a:path w="16626" h="14837" extrusionOk="0">
                  <a:moveTo>
                    <a:pt x="16625" y="0"/>
                  </a:moveTo>
                  <a:lnTo>
                    <a:pt x="16066" y="5890"/>
                  </a:lnTo>
                  <a:cubicBezTo>
                    <a:pt x="15767" y="9198"/>
                    <a:pt x="12976" y="11676"/>
                    <a:pt x="9732" y="11676"/>
                  </a:cubicBezTo>
                  <a:cubicBezTo>
                    <a:pt x="9540" y="11676"/>
                    <a:pt x="9346" y="11667"/>
                    <a:pt x="9152" y="11649"/>
                  </a:cubicBezTo>
                  <a:lnTo>
                    <a:pt x="6654" y="11407"/>
                  </a:lnTo>
                  <a:cubicBezTo>
                    <a:pt x="3169" y="11071"/>
                    <a:pt x="597" y="7977"/>
                    <a:pt x="932" y="4492"/>
                  </a:cubicBezTo>
                  <a:lnTo>
                    <a:pt x="1118" y="2386"/>
                  </a:lnTo>
                  <a:lnTo>
                    <a:pt x="541" y="2330"/>
                  </a:lnTo>
                  <a:lnTo>
                    <a:pt x="242" y="5424"/>
                  </a:lnTo>
                  <a:cubicBezTo>
                    <a:pt x="0" y="8033"/>
                    <a:pt x="1398" y="10512"/>
                    <a:pt x="3746" y="11686"/>
                  </a:cubicBezTo>
                  <a:cubicBezTo>
                    <a:pt x="4101" y="13383"/>
                    <a:pt x="5498" y="14650"/>
                    <a:pt x="7213" y="14818"/>
                  </a:cubicBezTo>
                  <a:cubicBezTo>
                    <a:pt x="7344" y="14830"/>
                    <a:pt x="7474" y="14837"/>
                    <a:pt x="7604" y="14837"/>
                  </a:cubicBezTo>
                  <a:cubicBezTo>
                    <a:pt x="9172" y="14837"/>
                    <a:pt x="10621" y="13914"/>
                    <a:pt x="11258" y="12451"/>
                  </a:cubicBezTo>
                  <a:cubicBezTo>
                    <a:pt x="13848" y="11780"/>
                    <a:pt x="15749" y="9543"/>
                    <a:pt x="15992" y="6878"/>
                  </a:cubicBezTo>
                  <a:lnTo>
                    <a:pt x="166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5838606" y="2208454"/>
              <a:ext cx="50077" cy="76697"/>
            </a:xfrm>
            <a:custGeom>
              <a:avLst/>
              <a:gdLst/>
              <a:ahLst/>
              <a:cxnLst/>
              <a:rect l="l" t="t" r="r" b="b"/>
              <a:pathLst>
                <a:path w="1362" h="2086" extrusionOk="0">
                  <a:moveTo>
                    <a:pt x="253" y="1"/>
                  </a:moveTo>
                  <a:cubicBezTo>
                    <a:pt x="205" y="1"/>
                    <a:pt x="156" y="17"/>
                    <a:pt x="112" y="54"/>
                  </a:cubicBezTo>
                  <a:cubicBezTo>
                    <a:pt x="19" y="128"/>
                    <a:pt x="1" y="259"/>
                    <a:pt x="56" y="370"/>
                  </a:cubicBezTo>
                  <a:lnTo>
                    <a:pt x="727" y="1302"/>
                  </a:lnTo>
                  <a:lnTo>
                    <a:pt x="224" y="1675"/>
                  </a:lnTo>
                  <a:cubicBezTo>
                    <a:pt x="112" y="1750"/>
                    <a:pt x="94" y="1899"/>
                    <a:pt x="168" y="1992"/>
                  </a:cubicBezTo>
                  <a:cubicBezTo>
                    <a:pt x="224" y="2048"/>
                    <a:pt x="280" y="2085"/>
                    <a:pt x="355" y="2085"/>
                  </a:cubicBezTo>
                  <a:cubicBezTo>
                    <a:pt x="411" y="2085"/>
                    <a:pt x="466" y="2066"/>
                    <a:pt x="504" y="2048"/>
                  </a:cubicBezTo>
                  <a:lnTo>
                    <a:pt x="1361" y="1396"/>
                  </a:lnTo>
                  <a:lnTo>
                    <a:pt x="448" y="109"/>
                  </a:lnTo>
                  <a:cubicBezTo>
                    <a:pt x="402" y="41"/>
                    <a:pt x="329"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6216024" y="2549363"/>
              <a:ext cx="77653" cy="35260"/>
            </a:xfrm>
            <a:custGeom>
              <a:avLst/>
              <a:gdLst/>
              <a:ahLst/>
              <a:cxnLst/>
              <a:rect l="l" t="t" r="r" b="b"/>
              <a:pathLst>
                <a:path w="2112" h="959" extrusionOk="0">
                  <a:moveTo>
                    <a:pt x="776" y="0"/>
                  </a:moveTo>
                  <a:cubicBezTo>
                    <a:pt x="607" y="0"/>
                    <a:pt x="435" y="27"/>
                    <a:pt x="266" y="82"/>
                  </a:cubicBezTo>
                  <a:cubicBezTo>
                    <a:pt x="1" y="182"/>
                    <a:pt x="104" y="547"/>
                    <a:pt x="341" y="547"/>
                  </a:cubicBezTo>
                  <a:cubicBezTo>
                    <a:pt x="370" y="547"/>
                    <a:pt x="401" y="542"/>
                    <a:pt x="434" y="529"/>
                  </a:cubicBezTo>
                  <a:cubicBezTo>
                    <a:pt x="551" y="488"/>
                    <a:pt x="672" y="469"/>
                    <a:pt x="791" y="469"/>
                  </a:cubicBezTo>
                  <a:cubicBezTo>
                    <a:pt x="1105" y="469"/>
                    <a:pt x="1410" y="608"/>
                    <a:pt x="1627" y="865"/>
                  </a:cubicBezTo>
                  <a:cubicBezTo>
                    <a:pt x="1664" y="921"/>
                    <a:pt x="1739" y="958"/>
                    <a:pt x="1813" y="958"/>
                  </a:cubicBezTo>
                  <a:cubicBezTo>
                    <a:pt x="1999" y="958"/>
                    <a:pt x="2111" y="734"/>
                    <a:pt x="1981" y="585"/>
                  </a:cubicBezTo>
                  <a:cubicBezTo>
                    <a:pt x="1680" y="203"/>
                    <a:pt x="1239" y="0"/>
                    <a:pt x="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6078771" y="2397072"/>
              <a:ext cx="195860" cy="132657"/>
            </a:xfrm>
            <a:custGeom>
              <a:avLst/>
              <a:gdLst/>
              <a:ahLst/>
              <a:cxnLst/>
              <a:rect l="l" t="t" r="r" b="b"/>
              <a:pathLst>
                <a:path w="5327" h="3608" extrusionOk="0">
                  <a:moveTo>
                    <a:pt x="1437" y="1"/>
                  </a:moveTo>
                  <a:cubicBezTo>
                    <a:pt x="486" y="1"/>
                    <a:pt x="0" y="2924"/>
                    <a:pt x="1912" y="3497"/>
                  </a:cubicBezTo>
                  <a:cubicBezTo>
                    <a:pt x="2165" y="3573"/>
                    <a:pt x="2411" y="3607"/>
                    <a:pt x="2644" y="3607"/>
                  </a:cubicBezTo>
                  <a:cubicBezTo>
                    <a:pt x="4296" y="3607"/>
                    <a:pt x="5326" y="1909"/>
                    <a:pt x="4167" y="1484"/>
                  </a:cubicBezTo>
                  <a:cubicBezTo>
                    <a:pt x="3254" y="1130"/>
                    <a:pt x="2415" y="645"/>
                    <a:pt x="1651" y="49"/>
                  </a:cubicBezTo>
                  <a:cubicBezTo>
                    <a:pt x="1578" y="16"/>
                    <a:pt x="1506" y="1"/>
                    <a:pt x="1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6103111" y="2132860"/>
              <a:ext cx="134348" cy="52247"/>
            </a:xfrm>
            <a:custGeom>
              <a:avLst/>
              <a:gdLst/>
              <a:ahLst/>
              <a:cxnLst/>
              <a:rect l="l" t="t" r="r" b="b"/>
              <a:pathLst>
                <a:path w="3654" h="1421" extrusionOk="0">
                  <a:moveTo>
                    <a:pt x="1720" y="0"/>
                  </a:moveTo>
                  <a:cubicBezTo>
                    <a:pt x="998" y="0"/>
                    <a:pt x="436" y="299"/>
                    <a:pt x="225" y="581"/>
                  </a:cubicBezTo>
                  <a:cubicBezTo>
                    <a:pt x="1" y="879"/>
                    <a:pt x="57" y="1159"/>
                    <a:pt x="262" y="1252"/>
                  </a:cubicBezTo>
                  <a:cubicBezTo>
                    <a:pt x="463" y="1314"/>
                    <a:pt x="676" y="1350"/>
                    <a:pt x="892" y="1350"/>
                  </a:cubicBezTo>
                  <a:cubicBezTo>
                    <a:pt x="936" y="1350"/>
                    <a:pt x="981" y="1349"/>
                    <a:pt x="1026" y="1345"/>
                  </a:cubicBezTo>
                  <a:lnTo>
                    <a:pt x="1809" y="1345"/>
                  </a:lnTo>
                  <a:cubicBezTo>
                    <a:pt x="2051" y="1345"/>
                    <a:pt x="2312" y="1364"/>
                    <a:pt x="2592" y="1401"/>
                  </a:cubicBezTo>
                  <a:cubicBezTo>
                    <a:pt x="2677" y="1415"/>
                    <a:pt x="2766" y="1421"/>
                    <a:pt x="2855" y="1421"/>
                  </a:cubicBezTo>
                  <a:cubicBezTo>
                    <a:pt x="3019" y="1421"/>
                    <a:pt x="3187" y="1400"/>
                    <a:pt x="3356" y="1364"/>
                  </a:cubicBezTo>
                  <a:cubicBezTo>
                    <a:pt x="3561" y="1271"/>
                    <a:pt x="3654" y="1029"/>
                    <a:pt x="3430" y="693"/>
                  </a:cubicBezTo>
                  <a:cubicBezTo>
                    <a:pt x="3188" y="376"/>
                    <a:pt x="2629" y="22"/>
                    <a:pt x="1846" y="3"/>
                  </a:cubicBezTo>
                  <a:cubicBezTo>
                    <a:pt x="1804" y="1"/>
                    <a:pt x="1762" y="0"/>
                    <a:pt x="17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340923" y="2147310"/>
              <a:ext cx="133650" cy="56990"/>
            </a:xfrm>
            <a:custGeom>
              <a:avLst/>
              <a:gdLst/>
              <a:ahLst/>
              <a:cxnLst/>
              <a:rect l="l" t="t" r="r" b="b"/>
              <a:pathLst>
                <a:path w="3635" h="1550" extrusionOk="0">
                  <a:moveTo>
                    <a:pt x="1620" y="0"/>
                  </a:moveTo>
                  <a:cubicBezTo>
                    <a:pt x="999" y="0"/>
                    <a:pt x="518" y="211"/>
                    <a:pt x="280" y="449"/>
                  </a:cubicBezTo>
                  <a:cubicBezTo>
                    <a:pt x="0" y="729"/>
                    <a:pt x="56" y="990"/>
                    <a:pt x="243" y="1120"/>
                  </a:cubicBezTo>
                  <a:cubicBezTo>
                    <a:pt x="466" y="1213"/>
                    <a:pt x="727" y="1269"/>
                    <a:pt x="988" y="1269"/>
                  </a:cubicBezTo>
                  <a:cubicBezTo>
                    <a:pt x="1249" y="1288"/>
                    <a:pt x="1529" y="1325"/>
                    <a:pt x="1771" y="1362"/>
                  </a:cubicBezTo>
                  <a:cubicBezTo>
                    <a:pt x="1995" y="1381"/>
                    <a:pt x="2274" y="1437"/>
                    <a:pt x="2535" y="1493"/>
                  </a:cubicBezTo>
                  <a:cubicBezTo>
                    <a:pt x="2692" y="1529"/>
                    <a:pt x="2856" y="1550"/>
                    <a:pt x="3023" y="1550"/>
                  </a:cubicBezTo>
                  <a:cubicBezTo>
                    <a:pt x="3114" y="1550"/>
                    <a:pt x="3207" y="1543"/>
                    <a:pt x="3299" y="1530"/>
                  </a:cubicBezTo>
                  <a:cubicBezTo>
                    <a:pt x="3504" y="1474"/>
                    <a:pt x="3635" y="1213"/>
                    <a:pt x="3448" y="878"/>
                  </a:cubicBezTo>
                  <a:cubicBezTo>
                    <a:pt x="3281" y="542"/>
                    <a:pt x="2740" y="132"/>
                    <a:pt x="1957" y="20"/>
                  </a:cubicBezTo>
                  <a:cubicBezTo>
                    <a:pt x="1841" y="7"/>
                    <a:pt x="1728" y="0"/>
                    <a:pt x="16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6212311" y="2237795"/>
              <a:ext cx="124532" cy="149460"/>
            </a:xfrm>
            <a:custGeom>
              <a:avLst/>
              <a:gdLst/>
              <a:ahLst/>
              <a:cxnLst/>
              <a:rect l="l" t="t" r="r" b="b"/>
              <a:pathLst>
                <a:path w="3387" h="4065" extrusionOk="0">
                  <a:moveTo>
                    <a:pt x="1408" y="0"/>
                  </a:moveTo>
                  <a:cubicBezTo>
                    <a:pt x="1298" y="0"/>
                    <a:pt x="1186" y="66"/>
                    <a:pt x="1169" y="206"/>
                  </a:cubicBezTo>
                  <a:cubicBezTo>
                    <a:pt x="1131" y="598"/>
                    <a:pt x="1262" y="970"/>
                    <a:pt x="1504" y="1268"/>
                  </a:cubicBezTo>
                  <a:cubicBezTo>
                    <a:pt x="1746" y="1567"/>
                    <a:pt x="2082" y="1753"/>
                    <a:pt x="2473" y="1772"/>
                  </a:cubicBezTo>
                  <a:cubicBezTo>
                    <a:pt x="2585" y="1790"/>
                    <a:pt x="2697" y="1846"/>
                    <a:pt x="2771" y="1939"/>
                  </a:cubicBezTo>
                  <a:cubicBezTo>
                    <a:pt x="2865" y="2033"/>
                    <a:pt x="2902" y="2163"/>
                    <a:pt x="2883" y="2294"/>
                  </a:cubicBezTo>
                  <a:lnTo>
                    <a:pt x="2883" y="2405"/>
                  </a:lnTo>
                  <a:cubicBezTo>
                    <a:pt x="2829" y="3090"/>
                    <a:pt x="2253" y="3600"/>
                    <a:pt x="1575" y="3600"/>
                  </a:cubicBezTo>
                  <a:cubicBezTo>
                    <a:pt x="1552" y="3600"/>
                    <a:pt x="1528" y="3600"/>
                    <a:pt x="1504" y="3598"/>
                  </a:cubicBezTo>
                  <a:lnTo>
                    <a:pt x="348" y="3486"/>
                  </a:lnTo>
                  <a:cubicBezTo>
                    <a:pt x="342" y="3486"/>
                    <a:pt x="336" y="3486"/>
                    <a:pt x="330" y="3486"/>
                  </a:cubicBezTo>
                  <a:cubicBezTo>
                    <a:pt x="30" y="3486"/>
                    <a:pt x="1" y="3934"/>
                    <a:pt x="311" y="3952"/>
                  </a:cubicBezTo>
                  <a:lnTo>
                    <a:pt x="1467" y="4064"/>
                  </a:lnTo>
                  <a:lnTo>
                    <a:pt x="1616" y="4064"/>
                  </a:lnTo>
                  <a:cubicBezTo>
                    <a:pt x="2529" y="4064"/>
                    <a:pt x="3293" y="3356"/>
                    <a:pt x="3368" y="2443"/>
                  </a:cubicBezTo>
                  <a:lnTo>
                    <a:pt x="3368" y="2331"/>
                  </a:lnTo>
                  <a:cubicBezTo>
                    <a:pt x="3386" y="2089"/>
                    <a:pt x="3312" y="1846"/>
                    <a:pt x="3144" y="1641"/>
                  </a:cubicBezTo>
                  <a:cubicBezTo>
                    <a:pt x="2995" y="1455"/>
                    <a:pt x="2771" y="1343"/>
                    <a:pt x="2529" y="1306"/>
                  </a:cubicBezTo>
                  <a:cubicBezTo>
                    <a:pt x="2268" y="1287"/>
                    <a:pt x="2026" y="1175"/>
                    <a:pt x="1877" y="970"/>
                  </a:cubicBezTo>
                  <a:cubicBezTo>
                    <a:pt x="1709" y="765"/>
                    <a:pt x="1616" y="504"/>
                    <a:pt x="1634" y="243"/>
                  </a:cubicBezTo>
                  <a:cubicBezTo>
                    <a:pt x="1654" y="85"/>
                    <a:pt x="1532"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6363535" y="2266694"/>
              <a:ext cx="44562" cy="40260"/>
            </a:xfrm>
            <a:custGeom>
              <a:avLst/>
              <a:gdLst/>
              <a:ahLst/>
              <a:cxnLst/>
              <a:rect l="l" t="t" r="r" b="b"/>
              <a:pathLst>
                <a:path w="1212" h="1095" extrusionOk="0">
                  <a:moveTo>
                    <a:pt x="605" y="1"/>
                  </a:moveTo>
                  <a:cubicBezTo>
                    <a:pt x="432" y="1"/>
                    <a:pt x="263" y="87"/>
                    <a:pt x="168" y="240"/>
                  </a:cubicBezTo>
                  <a:cubicBezTo>
                    <a:pt x="0" y="501"/>
                    <a:pt x="56" y="818"/>
                    <a:pt x="299" y="1004"/>
                  </a:cubicBezTo>
                  <a:cubicBezTo>
                    <a:pt x="387" y="1066"/>
                    <a:pt x="489" y="1095"/>
                    <a:pt x="590" y="1095"/>
                  </a:cubicBezTo>
                  <a:cubicBezTo>
                    <a:pt x="764" y="1095"/>
                    <a:pt x="938" y="1009"/>
                    <a:pt x="1044" y="855"/>
                  </a:cubicBezTo>
                  <a:cubicBezTo>
                    <a:pt x="1212" y="594"/>
                    <a:pt x="1137" y="259"/>
                    <a:pt x="895" y="91"/>
                  </a:cubicBezTo>
                  <a:cubicBezTo>
                    <a:pt x="806" y="30"/>
                    <a:pt x="705" y="1"/>
                    <a:pt x="60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6144916" y="2242023"/>
              <a:ext cx="44599" cy="39930"/>
            </a:xfrm>
            <a:custGeom>
              <a:avLst/>
              <a:gdLst/>
              <a:ahLst/>
              <a:cxnLst/>
              <a:rect l="l" t="t" r="r" b="b"/>
              <a:pathLst>
                <a:path w="1213" h="1086" extrusionOk="0">
                  <a:moveTo>
                    <a:pt x="623" y="1"/>
                  </a:moveTo>
                  <a:cubicBezTo>
                    <a:pt x="448" y="1"/>
                    <a:pt x="275" y="87"/>
                    <a:pt x="169" y="240"/>
                  </a:cubicBezTo>
                  <a:cubicBezTo>
                    <a:pt x="1" y="483"/>
                    <a:pt x="75" y="818"/>
                    <a:pt x="318" y="1004"/>
                  </a:cubicBezTo>
                  <a:cubicBezTo>
                    <a:pt x="406" y="1059"/>
                    <a:pt x="506" y="1086"/>
                    <a:pt x="606" y="1086"/>
                  </a:cubicBezTo>
                  <a:cubicBezTo>
                    <a:pt x="782" y="1086"/>
                    <a:pt x="956" y="1003"/>
                    <a:pt x="1063" y="837"/>
                  </a:cubicBezTo>
                  <a:cubicBezTo>
                    <a:pt x="1212" y="594"/>
                    <a:pt x="1156" y="259"/>
                    <a:pt x="914" y="91"/>
                  </a:cubicBezTo>
                  <a:cubicBezTo>
                    <a:pt x="825" y="30"/>
                    <a:pt x="724" y="1"/>
                    <a:pt x="623"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6138776" y="2271327"/>
              <a:ext cx="53460" cy="24781"/>
            </a:xfrm>
            <a:custGeom>
              <a:avLst/>
              <a:gdLst/>
              <a:ahLst/>
              <a:cxnLst/>
              <a:rect l="l" t="t" r="r" b="b"/>
              <a:pathLst>
                <a:path w="1454" h="674" extrusionOk="0">
                  <a:moveTo>
                    <a:pt x="602" y="1"/>
                  </a:moveTo>
                  <a:cubicBezTo>
                    <a:pt x="462" y="1"/>
                    <a:pt x="321" y="26"/>
                    <a:pt x="186" y="77"/>
                  </a:cubicBezTo>
                  <a:cubicBezTo>
                    <a:pt x="56" y="114"/>
                    <a:pt x="0" y="245"/>
                    <a:pt x="37" y="375"/>
                  </a:cubicBezTo>
                  <a:cubicBezTo>
                    <a:pt x="68" y="467"/>
                    <a:pt x="162" y="534"/>
                    <a:pt x="267" y="534"/>
                  </a:cubicBezTo>
                  <a:cubicBezTo>
                    <a:pt x="289" y="534"/>
                    <a:pt x="312" y="531"/>
                    <a:pt x="336" y="524"/>
                  </a:cubicBezTo>
                  <a:cubicBezTo>
                    <a:pt x="421" y="481"/>
                    <a:pt x="516" y="460"/>
                    <a:pt x="611" y="460"/>
                  </a:cubicBezTo>
                  <a:cubicBezTo>
                    <a:pt x="763" y="460"/>
                    <a:pt x="918" y="514"/>
                    <a:pt x="1044" y="617"/>
                  </a:cubicBezTo>
                  <a:cubicBezTo>
                    <a:pt x="1081" y="655"/>
                    <a:pt x="1137" y="673"/>
                    <a:pt x="1193" y="673"/>
                  </a:cubicBezTo>
                  <a:cubicBezTo>
                    <a:pt x="1267" y="673"/>
                    <a:pt x="1323" y="636"/>
                    <a:pt x="1379" y="599"/>
                  </a:cubicBezTo>
                  <a:cubicBezTo>
                    <a:pt x="1454" y="506"/>
                    <a:pt x="1454" y="356"/>
                    <a:pt x="1361" y="263"/>
                  </a:cubicBezTo>
                  <a:cubicBezTo>
                    <a:pt x="1140" y="92"/>
                    <a:pt x="87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6350998" y="2293534"/>
              <a:ext cx="63975" cy="26546"/>
            </a:xfrm>
            <a:custGeom>
              <a:avLst/>
              <a:gdLst/>
              <a:ahLst/>
              <a:cxnLst/>
              <a:rect l="l" t="t" r="r" b="b"/>
              <a:pathLst>
                <a:path w="1740" h="722" extrusionOk="0">
                  <a:moveTo>
                    <a:pt x="763" y="1"/>
                  </a:moveTo>
                  <a:cubicBezTo>
                    <a:pt x="596" y="1"/>
                    <a:pt x="428" y="30"/>
                    <a:pt x="267" y="88"/>
                  </a:cubicBezTo>
                  <a:cubicBezTo>
                    <a:pt x="0" y="171"/>
                    <a:pt x="91" y="553"/>
                    <a:pt x="340" y="553"/>
                  </a:cubicBezTo>
                  <a:cubicBezTo>
                    <a:pt x="369" y="553"/>
                    <a:pt x="401" y="547"/>
                    <a:pt x="435" y="535"/>
                  </a:cubicBezTo>
                  <a:cubicBezTo>
                    <a:pt x="544" y="494"/>
                    <a:pt x="658" y="473"/>
                    <a:pt x="772" y="473"/>
                  </a:cubicBezTo>
                  <a:cubicBezTo>
                    <a:pt x="969" y="473"/>
                    <a:pt x="1164" y="536"/>
                    <a:pt x="1329" y="666"/>
                  </a:cubicBezTo>
                  <a:cubicBezTo>
                    <a:pt x="1366" y="703"/>
                    <a:pt x="1422" y="722"/>
                    <a:pt x="1478" y="722"/>
                  </a:cubicBezTo>
                  <a:cubicBezTo>
                    <a:pt x="1534" y="722"/>
                    <a:pt x="1590" y="684"/>
                    <a:pt x="1646" y="647"/>
                  </a:cubicBezTo>
                  <a:cubicBezTo>
                    <a:pt x="1739" y="554"/>
                    <a:pt x="1739" y="405"/>
                    <a:pt x="1646" y="312"/>
                  </a:cubicBezTo>
                  <a:cubicBezTo>
                    <a:pt x="1390" y="104"/>
                    <a:pt x="107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5818751" y="2785116"/>
              <a:ext cx="310465" cy="448711"/>
            </a:xfrm>
            <a:custGeom>
              <a:avLst/>
              <a:gdLst/>
              <a:ahLst/>
              <a:cxnLst/>
              <a:rect l="l" t="t" r="r" b="b"/>
              <a:pathLst>
                <a:path w="8444" h="12204" extrusionOk="0">
                  <a:moveTo>
                    <a:pt x="2024" y="1"/>
                  </a:moveTo>
                  <a:cubicBezTo>
                    <a:pt x="1475" y="1"/>
                    <a:pt x="939" y="383"/>
                    <a:pt x="857" y="1014"/>
                  </a:cubicBezTo>
                  <a:lnTo>
                    <a:pt x="37" y="6530"/>
                  </a:lnTo>
                  <a:cubicBezTo>
                    <a:pt x="0" y="6773"/>
                    <a:pt x="37" y="7015"/>
                    <a:pt x="149" y="7239"/>
                  </a:cubicBezTo>
                  <a:lnTo>
                    <a:pt x="2274" y="11563"/>
                  </a:lnTo>
                  <a:cubicBezTo>
                    <a:pt x="2479" y="11974"/>
                    <a:pt x="2895" y="12203"/>
                    <a:pt x="3319" y="12203"/>
                  </a:cubicBezTo>
                  <a:cubicBezTo>
                    <a:pt x="3587" y="12203"/>
                    <a:pt x="3858" y="12112"/>
                    <a:pt x="4082" y="11917"/>
                  </a:cubicBezTo>
                  <a:lnTo>
                    <a:pt x="7903" y="8543"/>
                  </a:lnTo>
                  <a:cubicBezTo>
                    <a:pt x="8369" y="8115"/>
                    <a:pt x="8443" y="7388"/>
                    <a:pt x="8052" y="6885"/>
                  </a:cubicBezTo>
                  <a:lnTo>
                    <a:pt x="2926" y="436"/>
                  </a:lnTo>
                  <a:cubicBezTo>
                    <a:pt x="2683" y="137"/>
                    <a:pt x="2351" y="1"/>
                    <a:pt x="2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6117524" y="2795190"/>
              <a:ext cx="320980" cy="428893"/>
            </a:xfrm>
            <a:custGeom>
              <a:avLst/>
              <a:gdLst/>
              <a:ahLst/>
              <a:cxnLst/>
              <a:rect l="l" t="t" r="r" b="b"/>
              <a:pathLst>
                <a:path w="8730" h="11665" extrusionOk="0">
                  <a:moveTo>
                    <a:pt x="7527" y="0"/>
                  </a:moveTo>
                  <a:cubicBezTo>
                    <a:pt x="7247" y="0"/>
                    <a:pt x="6962" y="102"/>
                    <a:pt x="6729" y="329"/>
                  </a:cubicBezTo>
                  <a:lnTo>
                    <a:pt x="485" y="6480"/>
                  </a:lnTo>
                  <a:cubicBezTo>
                    <a:pt x="19" y="6927"/>
                    <a:pt x="0" y="7654"/>
                    <a:pt x="410" y="8139"/>
                  </a:cubicBezTo>
                  <a:lnTo>
                    <a:pt x="3113" y="11270"/>
                  </a:lnTo>
                  <a:cubicBezTo>
                    <a:pt x="3349" y="11534"/>
                    <a:pt x="3669" y="11664"/>
                    <a:pt x="3987" y="11664"/>
                  </a:cubicBezTo>
                  <a:cubicBezTo>
                    <a:pt x="4322" y="11664"/>
                    <a:pt x="4654" y="11520"/>
                    <a:pt x="4883" y="11233"/>
                  </a:cubicBezTo>
                  <a:lnTo>
                    <a:pt x="8350" y="7002"/>
                  </a:lnTo>
                  <a:cubicBezTo>
                    <a:pt x="8537" y="6797"/>
                    <a:pt x="8630" y="6517"/>
                    <a:pt x="8630" y="6256"/>
                  </a:cubicBezTo>
                  <a:lnTo>
                    <a:pt x="8704" y="1205"/>
                  </a:lnTo>
                  <a:cubicBezTo>
                    <a:pt x="8730" y="489"/>
                    <a:pt x="8140" y="0"/>
                    <a:pt x="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632676" y="2142457"/>
              <a:ext cx="1393194" cy="1636264"/>
            </a:xfrm>
            <a:custGeom>
              <a:avLst/>
              <a:gdLst/>
              <a:ahLst/>
              <a:cxnLst/>
              <a:rect l="l" t="t" r="r" b="b"/>
              <a:pathLst>
                <a:path w="37892" h="44503" extrusionOk="0">
                  <a:moveTo>
                    <a:pt x="15838" y="1"/>
                  </a:moveTo>
                  <a:cubicBezTo>
                    <a:pt x="11189" y="1"/>
                    <a:pt x="6861" y="2795"/>
                    <a:pt x="5648" y="9938"/>
                  </a:cubicBezTo>
                  <a:cubicBezTo>
                    <a:pt x="5443" y="11242"/>
                    <a:pt x="3579" y="13199"/>
                    <a:pt x="2852" y="14411"/>
                  </a:cubicBezTo>
                  <a:cubicBezTo>
                    <a:pt x="2647" y="14765"/>
                    <a:pt x="2423" y="15156"/>
                    <a:pt x="2200" y="15585"/>
                  </a:cubicBezTo>
                  <a:cubicBezTo>
                    <a:pt x="1137" y="17206"/>
                    <a:pt x="671" y="19163"/>
                    <a:pt x="932" y="21102"/>
                  </a:cubicBezTo>
                  <a:cubicBezTo>
                    <a:pt x="1081" y="22220"/>
                    <a:pt x="1491" y="23283"/>
                    <a:pt x="2088" y="24214"/>
                  </a:cubicBezTo>
                  <a:cubicBezTo>
                    <a:pt x="1976" y="24419"/>
                    <a:pt x="1845" y="24625"/>
                    <a:pt x="1715" y="24848"/>
                  </a:cubicBezTo>
                  <a:cubicBezTo>
                    <a:pt x="559" y="26507"/>
                    <a:pt x="0" y="28408"/>
                    <a:pt x="243" y="30365"/>
                  </a:cubicBezTo>
                  <a:cubicBezTo>
                    <a:pt x="597" y="33235"/>
                    <a:pt x="2628" y="35565"/>
                    <a:pt x="5517" y="36888"/>
                  </a:cubicBezTo>
                  <a:cubicBezTo>
                    <a:pt x="9040" y="38510"/>
                    <a:pt x="12507" y="40225"/>
                    <a:pt x="15526" y="42350"/>
                  </a:cubicBezTo>
                  <a:cubicBezTo>
                    <a:pt x="17479" y="43704"/>
                    <a:pt x="20043" y="44502"/>
                    <a:pt x="22851" y="44502"/>
                  </a:cubicBezTo>
                  <a:cubicBezTo>
                    <a:pt x="23714" y="44502"/>
                    <a:pt x="24599" y="44427"/>
                    <a:pt x="25497" y="44269"/>
                  </a:cubicBezTo>
                  <a:cubicBezTo>
                    <a:pt x="30977" y="43300"/>
                    <a:pt x="35189" y="39386"/>
                    <a:pt x="35432" y="35006"/>
                  </a:cubicBezTo>
                  <a:cubicBezTo>
                    <a:pt x="35469" y="34316"/>
                    <a:pt x="35413" y="33608"/>
                    <a:pt x="35245" y="32937"/>
                  </a:cubicBezTo>
                  <a:cubicBezTo>
                    <a:pt x="35077" y="32341"/>
                    <a:pt x="34705" y="31782"/>
                    <a:pt x="34742" y="31148"/>
                  </a:cubicBezTo>
                  <a:cubicBezTo>
                    <a:pt x="34816" y="30365"/>
                    <a:pt x="35450" y="29750"/>
                    <a:pt x="35972" y="29098"/>
                  </a:cubicBezTo>
                  <a:cubicBezTo>
                    <a:pt x="37649" y="26992"/>
                    <a:pt x="37892" y="23972"/>
                    <a:pt x="36550" y="21717"/>
                  </a:cubicBezTo>
                  <a:cubicBezTo>
                    <a:pt x="36047" y="20878"/>
                    <a:pt x="35376" y="20151"/>
                    <a:pt x="34574" y="19611"/>
                  </a:cubicBezTo>
                  <a:cubicBezTo>
                    <a:pt x="37109" y="16032"/>
                    <a:pt x="35637" y="11037"/>
                    <a:pt x="31555" y="9416"/>
                  </a:cubicBezTo>
                  <a:cubicBezTo>
                    <a:pt x="31387" y="9341"/>
                    <a:pt x="31201" y="9285"/>
                    <a:pt x="31014" y="9211"/>
                  </a:cubicBezTo>
                  <a:cubicBezTo>
                    <a:pt x="30474" y="9043"/>
                    <a:pt x="29896" y="8912"/>
                    <a:pt x="29318" y="8875"/>
                  </a:cubicBezTo>
                  <a:cubicBezTo>
                    <a:pt x="28554" y="8819"/>
                    <a:pt x="27846" y="8931"/>
                    <a:pt x="27268" y="8316"/>
                  </a:cubicBezTo>
                  <a:cubicBezTo>
                    <a:pt x="26951" y="7981"/>
                    <a:pt x="26802" y="7515"/>
                    <a:pt x="26653" y="7067"/>
                  </a:cubicBezTo>
                  <a:cubicBezTo>
                    <a:pt x="25926" y="4868"/>
                    <a:pt x="24677" y="2985"/>
                    <a:pt x="22571" y="1830"/>
                  </a:cubicBezTo>
                  <a:cubicBezTo>
                    <a:pt x="20469" y="672"/>
                    <a:pt x="18115" y="1"/>
                    <a:pt x="1583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970496" y="2389939"/>
              <a:ext cx="791568" cy="1488495"/>
            </a:xfrm>
            <a:custGeom>
              <a:avLst/>
              <a:gdLst/>
              <a:ahLst/>
              <a:cxnLst/>
              <a:rect l="l" t="t" r="r" b="b"/>
              <a:pathLst>
                <a:path w="21529" h="40484" extrusionOk="0">
                  <a:moveTo>
                    <a:pt x="5257" y="1"/>
                  </a:moveTo>
                  <a:lnTo>
                    <a:pt x="5257" y="1"/>
                  </a:lnTo>
                  <a:cubicBezTo>
                    <a:pt x="5089" y="1082"/>
                    <a:pt x="5276" y="2610"/>
                    <a:pt x="4325" y="3915"/>
                  </a:cubicBezTo>
                  <a:cubicBezTo>
                    <a:pt x="4027" y="4288"/>
                    <a:pt x="3635" y="4604"/>
                    <a:pt x="3188" y="4791"/>
                  </a:cubicBezTo>
                  <a:cubicBezTo>
                    <a:pt x="3187" y="4791"/>
                    <a:pt x="3187" y="4791"/>
                    <a:pt x="3186" y="4791"/>
                  </a:cubicBezTo>
                  <a:cubicBezTo>
                    <a:pt x="3077" y="4791"/>
                    <a:pt x="1865" y="2331"/>
                    <a:pt x="1865" y="2331"/>
                  </a:cubicBezTo>
                  <a:lnTo>
                    <a:pt x="1865" y="2331"/>
                  </a:lnTo>
                  <a:cubicBezTo>
                    <a:pt x="1865" y="2331"/>
                    <a:pt x="2200" y="5089"/>
                    <a:pt x="1827" y="5145"/>
                  </a:cubicBezTo>
                  <a:cubicBezTo>
                    <a:pt x="1250" y="5257"/>
                    <a:pt x="616" y="5331"/>
                    <a:pt x="1" y="5499"/>
                  </a:cubicBezTo>
                  <a:lnTo>
                    <a:pt x="933" y="13495"/>
                  </a:lnTo>
                  <a:cubicBezTo>
                    <a:pt x="1231" y="16235"/>
                    <a:pt x="3039" y="18583"/>
                    <a:pt x="5611" y="19590"/>
                  </a:cubicBezTo>
                  <a:lnTo>
                    <a:pt x="6077" y="22385"/>
                  </a:lnTo>
                  <a:lnTo>
                    <a:pt x="486" y="23951"/>
                  </a:lnTo>
                  <a:lnTo>
                    <a:pt x="10196" y="40483"/>
                  </a:lnTo>
                  <a:lnTo>
                    <a:pt x="16347" y="31444"/>
                  </a:lnTo>
                  <a:lnTo>
                    <a:pt x="21528" y="24249"/>
                  </a:lnTo>
                  <a:lnTo>
                    <a:pt x="15732" y="22329"/>
                  </a:lnTo>
                  <a:lnTo>
                    <a:pt x="14278" y="16645"/>
                  </a:lnTo>
                  <a:cubicBezTo>
                    <a:pt x="15172" y="15210"/>
                    <a:pt x="15545" y="13532"/>
                    <a:pt x="15340" y="11855"/>
                  </a:cubicBezTo>
                  <a:lnTo>
                    <a:pt x="15303" y="11556"/>
                  </a:lnTo>
                  <a:cubicBezTo>
                    <a:pt x="15303" y="11407"/>
                    <a:pt x="15284" y="11240"/>
                    <a:pt x="15266" y="11072"/>
                  </a:cubicBezTo>
                  <a:lnTo>
                    <a:pt x="15210" y="10587"/>
                  </a:lnTo>
                  <a:lnTo>
                    <a:pt x="15601" y="10550"/>
                  </a:lnTo>
                  <a:cubicBezTo>
                    <a:pt x="16906" y="10326"/>
                    <a:pt x="17819" y="9134"/>
                    <a:pt x="17651" y="7829"/>
                  </a:cubicBezTo>
                  <a:cubicBezTo>
                    <a:pt x="17509" y="6565"/>
                    <a:pt x="16449" y="5642"/>
                    <a:pt x="15202" y="5642"/>
                  </a:cubicBezTo>
                  <a:cubicBezTo>
                    <a:pt x="15143" y="5642"/>
                    <a:pt x="15083" y="5644"/>
                    <a:pt x="15023" y="5648"/>
                  </a:cubicBezTo>
                  <a:lnTo>
                    <a:pt x="15023" y="5667"/>
                  </a:lnTo>
                  <a:lnTo>
                    <a:pt x="14651" y="5704"/>
                  </a:lnTo>
                  <a:cubicBezTo>
                    <a:pt x="8146" y="4828"/>
                    <a:pt x="5630" y="2666"/>
                    <a:pt x="5257"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8002042" y="2815522"/>
              <a:ext cx="543460" cy="377124"/>
            </a:xfrm>
            <a:custGeom>
              <a:avLst/>
              <a:gdLst/>
              <a:ahLst/>
              <a:cxnLst/>
              <a:rect l="l" t="t" r="r" b="b"/>
              <a:pathLst>
                <a:path w="14781" h="10257" extrusionOk="0">
                  <a:moveTo>
                    <a:pt x="14445" y="0"/>
                  </a:moveTo>
                  <a:lnTo>
                    <a:pt x="14445" y="0"/>
                  </a:lnTo>
                  <a:cubicBezTo>
                    <a:pt x="14631" y="3858"/>
                    <a:pt x="11873" y="7250"/>
                    <a:pt x="8052" y="7679"/>
                  </a:cubicBezTo>
                  <a:cubicBezTo>
                    <a:pt x="7783" y="7709"/>
                    <a:pt x="7515" y="7724"/>
                    <a:pt x="7250" y="7724"/>
                  </a:cubicBezTo>
                  <a:cubicBezTo>
                    <a:pt x="3606" y="7724"/>
                    <a:pt x="435" y="4925"/>
                    <a:pt x="0" y="1137"/>
                  </a:cubicBezTo>
                  <a:lnTo>
                    <a:pt x="0" y="1137"/>
                  </a:lnTo>
                  <a:lnTo>
                    <a:pt x="56" y="1920"/>
                  </a:lnTo>
                  <a:cubicBezTo>
                    <a:pt x="392" y="4865"/>
                    <a:pt x="2423" y="7325"/>
                    <a:pt x="5238" y="8220"/>
                  </a:cubicBezTo>
                  <a:cubicBezTo>
                    <a:pt x="5784" y="9474"/>
                    <a:pt x="7024" y="10256"/>
                    <a:pt x="8360" y="10256"/>
                  </a:cubicBezTo>
                  <a:cubicBezTo>
                    <a:pt x="8572" y="10256"/>
                    <a:pt x="8787" y="10236"/>
                    <a:pt x="9003" y="10195"/>
                  </a:cubicBezTo>
                  <a:cubicBezTo>
                    <a:pt x="10568" y="9897"/>
                    <a:pt x="11724" y="8555"/>
                    <a:pt x="11761" y="6952"/>
                  </a:cubicBezTo>
                  <a:cubicBezTo>
                    <a:pt x="13755" y="5349"/>
                    <a:pt x="14780" y="2833"/>
                    <a:pt x="14482" y="298"/>
                  </a:cubicBezTo>
                  <a:lnTo>
                    <a:pt x="1444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8511897" y="2642053"/>
              <a:ext cx="45261" cy="70998"/>
            </a:xfrm>
            <a:custGeom>
              <a:avLst/>
              <a:gdLst/>
              <a:ahLst/>
              <a:cxnLst/>
              <a:rect l="l" t="t" r="r" b="b"/>
              <a:pathLst>
                <a:path w="1231" h="1931" extrusionOk="0">
                  <a:moveTo>
                    <a:pt x="974" y="0"/>
                  </a:moveTo>
                  <a:cubicBezTo>
                    <a:pt x="902" y="0"/>
                    <a:pt x="837" y="37"/>
                    <a:pt x="802" y="96"/>
                  </a:cubicBezTo>
                  <a:lnTo>
                    <a:pt x="0" y="1345"/>
                  </a:lnTo>
                  <a:lnTo>
                    <a:pt x="820" y="1904"/>
                  </a:lnTo>
                  <a:cubicBezTo>
                    <a:pt x="860" y="1917"/>
                    <a:pt x="899" y="1930"/>
                    <a:pt x="939" y="1930"/>
                  </a:cubicBezTo>
                  <a:cubicBezTo>
                    <a:pt x="955" y="1930"/>
                    <a:pt x="972" y="1928"/>
                    <a:pt x="988" y="1922"/>
                  </a:cubicBezTo>
                  <a:cubicBezTo>
                    <a:pt x="1044" y="1922"/>
                    <a:pt x="1100" y="1885"/>
                    <a:pt x="1137" y="1829"/>
                  </a:cubicBezTo>
                  <a:cubicBezTo>
                    <a:pt x="1193" y="1736"/>
                    <a:pt x="1174" y="1587"/>
                    <a:pt x="1062" y="1531"/>
                  </a:cubicBezTo>
                  <a:lnTo>
                    <a:pt x="597" y="1214"/>
                  </a:lnTo>
                  <a:lnTo>
                    <a:pt x="1156" y="338"/>
                  </a:lnTo>
                  <a:cubicBezTo>
                    <a:pt x="1230" y="245"/>
                    <a:pt x="1193" y="96"/>
                    <a:pt x="1100" y="40"/>
                  </a:cubicBezTo>
                  <a:cubicBezTo>
                    <a:pt x="1059" y="13"/>
                    <a:pt x="1015" y="0"/>
                    <a:pt x="97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8165805" y="2944062"/>
              <a:ext cx="67211" cy="33201"/>
            </a:xfrm>
            <a:custGeom>
              <a:avLst/>
              <a:gdLst/>
              <a:ahLst/>
              <a:cxnLst/>
              <a:rect l="l" t="t" r="r" b="b"/>
              <a:pathLst>
                <a:path w="1828" h="903" extrusionOk="0">
                  <a:moveTo>
                    <a:pt x="1185" y="0"/>
                  </a:moveTo>
                  <a:cubicBezTo>
                    <a:pt x="758" y="0"/>
                    <a:pt x="347" y="195"/>
                    <a:pt x="75" y="549"/>
                  </a:cubicBezTo>
                  <a:cubicBezTo>
                    <a:pt x="1" y="642"/>
                    <a:pt x="19" y="772"/>
                    <a:pt x="131" y="865"/>
                  </a:cubicBezTo>
                  <a:cubicBezTo>
                    <a:pt x="169" y="903"/>
                    <a:pt x="224" y="903"/>
                    <a:pt x="299" y="903"/>
                  </a:cubicBezTo>
                  <a:cubicBezTo>
                    <a:pt x="355" y="884"/>
                    <a:pt x="392" y="865"/>
                    <a:pt x="430" y="810"/>
                  </a:cubicBezTo>
                  <a:cubicBezTo>
                    <a:pt x="623" y="575"/>
                    <a:pt x="908" y="443"/>
                    <a:pt x="1202" y="443"/>
                  </a:cubicBezTo>
                  <a:cubicBezTo>
                    <a:pt x="1305" y="443"/>
                    <a:pt x="1409" y="459"/>
                    <a:pt x="1511" y="493"/>
                  </a:cubicBezTo>
                  <a:cubicBezTo>
                    <a:pt x="1537" y="506"/>
                    <a:pt x="1564" y="512"/>
                    <a:pt x="1591" y="512"/>
                  </a:cubicBezTo>
                  <a:cubicBezTo>
                    <a:pt x="1678" y="512"/>
                    <a:pt x="1762" y="448"/>
                    <a:pt x="1790" y="362"/>
                  </a:cubicBezTo>
                  <a:cubicBezTo>
                    <a:pt x="1827" y="250"/>
                    <a:pt x="1771" y="120"/>
                    <a:pt x="1660" y="83"/>
                  </a:cubicBezTo>
                  <a:cubicBezTo>
                    <a:pt x="1503" y="27"/>
                    <a:pt x="1343" y="0"/>
                    <a:pt x="1185"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229560" y="2573408"/>
              <a:ext cx="110339" cy="43055"/>
            </a:xfrm>
            <a:custGeom>
              <a:avLst/>
              <a:gdLst/>
              <a:ahLst/>
              <a:cxnLst/>
              <a:rect l="l" t="t" r="r" b="b"/>
              <a:pathLst>
                <a:path w="3001" h="1171" extrusionOk="0">
                  <a:moveTo>
                    <a:pt x="1453" y="1"/>
                  </a:moveTo>
                  <a:cubicBezTo>
                    <a:pt x="1016" y="1"/>
                    <a:pt x="578" y="151"/>
                    <a:pt x="224" y="453"/>
                  </a:cubicBezTo>
                  <a:cubicBezTo>
                    <a:pt x="0" y="695"/>
                    <a:pt x="75" y="900"/>
                    <a:pt x="242" y="994"/>
                  </a:cubicBezTo>
                  <a:cubicBezTo>
                    <a:pt x="385" y="1051"/>
                    <a:pt x="549" y="1075"/>
                    <a:pt x="710" y="1075"/>
                  </a:cubicBezTo>
                  <a:cubicBezTo>
                    <a:pt x="760" y="1075"/>
                    <a:pt x="809" y="1073"/>
                    <a:pt x="858" y="1068"/>
                  </a:cubicBezTo>
                  <a:cubicBezTo>
                    <a:pt x="1081" y="1068"/>
                    <a:pt x="1305" y="1068"/>
                    <a:pt x="1491" y="1087"/>
                  </a:cubicBezTo>
                  <a:cubicBezTo>
                    <a:pt x="1678" y="1105"/>
                    <a:pt x="1901" y="1124"/>
                    <a:pt x="2125" y="1143"/>
                  </a:cubicBezTo>
                  <a:cubicBezTo>
                    <a:pt x="2227" y="1161"/>
                    <a:pt x="2330" y="1171"/>
                    <a:pt x="2432" y="1171"/>
                  </a:cubicBezTo>
                  <a:cubicBezTo>
                    <a:pt x="2535" y="1171"/>
                    <a:pt x="2637" y="1161"/>
                    <a:pt x="2740" y="1143"/>
                  </a:cubicBezTo>
                  <a:cubicBezTo>
                    <a:pt x="2926" y="1068"/>
                    <a:pt x="3001" y="863"/>
                    <a:pt x="2833" y="602"/>
                  </a:cubicBezTo>
                  <a:cubicBezTo>
                    <a:pt x="2463" y="202"/>
                    <a:pt x="1959" y="1"/>
                    <a:pt x="1453"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7997924" y="2592491"/>
              <a:ext cx="108317" cy="48570"/>
            </a:xfrm>
            <a:custGeom>
              <a:avLst/>
              <a:gdLst/>
              <a:ahLst/>
              <a:cxnLst/>
              <a:rect l="l" t="t" r="r" b="b"/>
              <a:pathLst>
                <a:path w="2946" h="1321" extrusionOk="0">
                  <a:moveTo>
                    <a:pt x="1722" y="0"/>
                  </a:moveTo>
                  <a:cubicBezTo>
                    <a:pt x="1589" y="0"/>
                    <a:pt x="1456" y="15"/>
                    <a:pt x="1324" y="46"/>
                  </a:cubicBezTo>
                  <a:cubicBezTo>
                    <a:pt x="839" y="102"/>
                    <a:pt x="411" y="381"/>
                    <a:pt x="150" y="792"/>
                  </a:cubicBezTo>
                  <a:cubicBezTo>
                    <a:pt x="0" y="1071"/>
                    <a:pt x="112" y="1276"/>
                    <a:pt x="299" y="1313"/>
                  </a:cubicBezTo>
                  <a:cubicBezTo>
                    <a:pt x="350" y="1318"/>
                    <a:pt x="401" y="1320"/>
                    <a:pt x="452" y="1320"/>
                  </a:cubicBezTo>
                  <a:cubicBezTo>
                    <a:pt x="606" y="1320"/>
                    <a:pt x="760" y="1299"/>
                    <a:pt x="914" y="1257"/>
                  </a:cubicBezTo>
                  <a:cubicBezTo>
                    <a:pt x="1119" y="1202"/>
                    <a:pt x="1342" y="1146"/>
                    <a:pt x="1529" y="1108"/>
                  </a:cubicBezTo>
                  <a:cubicBezTo>
                    <a:pt x="1715" y="1071"/>
                    <a:pt x="1939" y="1052"/>
                    <a:pt x="2163" y="1015"/>
                  </a:cubicBezTo>
                  <a:cubicBezTo>
                    <a:pt x="2368" y="1015"/>
                    <a:pt x="2573" y="959"/>
                    <a:pt x="2759" y="866"/>
                  </a:cubicBezTo>
                  <a:cubicBezTo>
                    <a:pt x="2908" y="773"/>
                    <a:pt x="2945" y="549"/>
                    <a:pt x="2703" y="326"/>
                  </a:cubicBezTo>
                  <a:cubicBezTo>
                    <a:pt x="2418" y="109"/>
                    <a:pt x="2075" y="0"/>
                    <a:pt x="1722"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8254231" y="2655584"/>
              <a:ext cx="43864" cy="39635"/>
            </a:xfrm>
            <a:custGeom>
              <a:avLst/>
              <a:gdLst/>
              <a:ahLst/>
              <a:cxnLst/>
              <a:rect l="l" t="t" r="r" b="b"/>
              <a:pathLst>
                <a:path w="1193" h="1078" extrusionOk="0">
                  <a:moveTo>
                    <a:pt x="587" y="0"/>
                  </a:moveTo>
                  <a:cubicBezTo>
                    <a:pt x="362" y="0"/>
                    <a:pt x="154" y="153"/>
                    <a:pt x="93" y="380"/>
                  </a:cubicBezTo>
                  <a:cubicBezTo>
                    <a:pt x="0" y="660"/>
                    <a:pt x="168" y="958"/>
                    <a:pt x="447" y="1051"/>
                  </a:cubicBezTo>
                  <a:cubicBezTo>
                    <a:pt x="500" y="1069"/>
                    <a:pt x="553" y="1077"/>
                    <a:pt x="605" y="1077"/>
                  </a:cubicBezTo>
                  <a:cubicBezTo>
                    <a:pt x="826" y="1077"/>
                    <a:pt x="1024" y="924"/>
                    <a:pt x="1100" y="697"/>
                  </a:cubicBezTo>
                  <a:cubicBezTo>
                    <a:pt x="1193" y="417"/>
                    <a:pt x="1025" y="119"/>
                    <a:pt x="746" y="26"/>
                  </a:cubicBezTo>
                  <a:cubicBezTo>
                    <a:pt x="693" y="8"/>
                    <a:pt x="639" y="0"/>
                    <a:pt x="58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8250113" y="2685182"/>
              <a:ext cx="58975" cy="25259"/>
            </a:xfrm>
            <a:custGeom>
              <a:avLst/>
              <a:gdLst/>
              <a:ahLst/>
              <a:cxnLst/>
              <a:rect l="l" t="t" r="r" b="b"/>
              <a:pathLst>
                <a:path w="1604" h="687" extrusionOk="0">
                  <a:moveTo>
                    <a:pt x="927" y="0"/>
                  </a:moveTo>
                  <a:cubicBezTo>
                    <a:pt x="639" y="0"/>
                    <a:pt x="354" y="99"/>
                    <a:pt x="112" y="283"/>
                  </a:cubicBezTo>
                  <a:cubicBezTo>
                    <a:pt x="19" y="358"/>
                    <a:pt x="0" y="488"/>
                    <a:pt x="56" y="582"/>
                  </a:cubicBezTo>
                  <a:cubicBezTo>
                    <a:pt x="104" y="653"/>
                    <a:pt x="175" y="687"/>
                    <a:pt x="244" y="687"/>
                  </a:cubicBezTo>
                  <a:cubicBezTo>
                    <a:pt x="283" y="687"/>
                    <a:pt x="321" y="676"/>
                    <a:pt x="354" y="656"/>
                  </a:cubicBezTo>
                  <a:cubicBezTo>
                    <a:pt x="527" y="521"/>
                    <a:pt x="740" y="450"/>
                    <a:pt x="950" y="450"/>
                  </a:cubicBezTo>
                  <a:cubicBezTo>
                    <a:pt x="1059" y="450"/>
                    <a:pt x="1166" y="469"/>
                    <a:pt x="1268" y="507"/>
                  </a:cubicBezTo>
                  <a:cubicBezTo>
                    <a:pt x="1294" y="520"/>
                    <a:pt x="1320" y="533"/>
                    <a:pt x="1353" y="533"/>
                  </a:cubicBezTo>
                  <a:cubicBezTo>
                    <a:pt x="1367" y="533"/>
                    <a:pt x="1382" y="531"/>
                    <a:pt x="1398" y="526"/>
                  </a:cubicBezTo>
                  <a:cubicBezTo>
                    <a:pt x="1473" y="526"/>
                    <a:pt x="1529" y="470"/>
                    <a:pt x="1566" y="414"/>
                  </a:cubicBezTo>
                  <a:cubicBezTo>
                    <a:pt x="1603" y="302"/>
                    <a:pt x="1566" y="172"/>
                    <a:pt x="1454" y="116"/>
                  </a:cubicBezTo>
                  <a:cubicBezTo>
                    <a:pt x="1284" y="38"/>
                    <a:pt x="1105" y="0"/>
                    <a:pt x="92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8045207" y="2684299"/>
              <a:ext cx="43900" cy="39672"/>
            </a:xfrm>
            <a:custGeom>
              <a:avLst/>
              <a:gdLst/>
              <a:ahLst/>
              <a:cxnLst/>
              <a:rect l="l" t="t" r="r" b="b"/>
              <a:pathLst>
                <a:path w="1194" h="1079" extrusionOk="0">
                  <a:moveTo>
                    <a:pt x="596" y="0"/>
                  </a:moveTo>
                  <a:cubicBezTo>
                    <a:pt x="374" y="0"/>
                    <a:pt x="168" y="143"/>
                    <a:pt x="94" y="382"/>
                  </a:cubicBezTo>
                  <a:cubicBezTo>
                    <a:pt x="1" y="662"/>
                    <a:pt x="168" y="960"/>
                    <a:pt x="448" y="1053"/>
                  </a:cubicBezTo>
                  <a:cubicBezTo>
                    <a:pt x="501" y="1071"/>
                    <a:pt x="554" y="1079"/>
                    <a:pt x="606" y="1079"/>
                  </a:cubicBezTo>
                  <a:cubicBezTo>
                    <a:pt x="832" y="1079"/>
                    <a:pt x="1040" y="926"/>
                    <a:pt x="1100" y="699"/>
                  </a:cubicBezTo>
                  <a:cubicBezTo>
                    <a:pt x="1193" y="419"/>
                    <a:pt x="1044" y="121"/>
                    <a:pt x="765" y="28"/>
                  </a:cubicBezTo>
                  <a:cubicBezTo>
                    <a:pt x="709" y="9"/>
                    <a:pt x="652" y="0"/>
                    <a:pt x="596"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041089" y="2713750"/>
              <a:ext cx="58975" cy="25333"/>
            </a:xfrm>
            <a:custGeom>
              <a:avLst/>
              <a:gdLst/>
              <a:ahLst/>
              <a:cxnLst/>
              <a:rect l="l" t="t" r="r" b="b"/>
              <a:pathLst>
                <a:path w="1604" h="689" extrusionOk="0">
                  <a:moveTo>
                    <a:pt x="941" y="0"/>
                  </a:moveTo>
                  <a:cubicBezTo>
                    <a:pt x="648" y="0"/>
                    <a:pt x="358" y="95"/>
                    <a:pt x="113" y="271"/>
                  </a:cubicBezTo>
                  <a:cubicBezTo>
                    <a:pt x="19" y="345"/>
                    <a:pt x="1" y="494"/>
                    <a:pt x="57" y="587"/>
                  </a:cubicBezTo>
                  <a:cubicBezTo>
                    <a:pt x="101" y="655"/>
                    <a:pt x="166" y="688"/>
                    <a:pt x="235" y="688"/>
                  </a:cubicBezTo>
                  <a:cubicBezTo>
                    <a:pt x="281" y="688"/>
                    <a:pt x="329" y="673"/>
                    <a:pt x="373" y="643"/>
                  </a:cubicBezTo>
                  <a:cubicBezTo>
                    <a:pt x="528" y="513"/>
                    <a:pt x="727" y="443"/>
                    <a:pt x="929" y="443"/>
                  </a:cubicBezTo>
                  <a:cubicBezTo>
                    <a:pt x="1044" y="443"/>
                    <a:pt x="1160" y="466"/>
                    <a:pt x="1268" y="513"/>
                  </a:cubicBezTo>
                  <a:cubicBezTo>
                    <a:pt x="1305" y="532"/>
                    <a:pt x="1361" y="532"/>
                    <a:pt x="1399" y="532"/>
                  </a:cubicBezTo>
                  <a:cubicBezTo>
                    <a:pt x="1473" y="513"/>
                    <a:pt x="1529" y="476"/>
                    <a:pt x="1566" y="401"/>
                  </a:cubicBezTo>
                  <a:cubicBezTo>
                    <a:pt x="1604" y="289"/>
                    <a:pt x="1566" y="159"/>
                    <a:pt x="1454" y="103"/>
                  </a:cubicBezTo>
                  <a:cubicBezTo>
                    <a:pt x="1288" y="34"/>
                    <a:pt x="1114" y="0"/>
                    <a:pt x="94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8186689" y="2762467"/>
              <a:ext cx="181448" cy="123686"/>
            </a:xfrm>
            <a:custGeom>
              <a:avLst/>
              <a:gdLst/>
              <a:ahLst/>
              <a:cxnLst/>
              <a:rect l="l" t="t" r="r" b="b"/>
              <a:pathLst>
                <a:path w="4935" h="3364" extrusionOk="0">
                  <a:moveTo>
                    <a:pt x="3580" y="1"/>
                  </a:moveTo>
                  <a:cubicBezTo>
                    <a:pt x="3517" y="1"/>
                    <a:pt x="3451" y="15"/>
                    <a:pt x="3384" y="45"/>
                  </a:cubicBezTo>
                  <a:cubicBezTo>
                    <a:pt x="2676" y="623"/>
                    <a:pt x="1893" y="1070"/>
                    <a:pt x="1054" y="1424"/>
                  </a:cubicBezTo>
                  <a:cubicBezTo>
                    <a:pt x="1" y="1830"/>
                    <a:pt x="963" y="3363"/>
                    <a:pt x="2470" y="3363"/>
                  </a:cubicBezTo>
                  <a:cubicBezTo>
                    <a:pt x="2696" y="3363"/>
                    <a:pt x="2934" y="3329"/>
                    <a:pt x="3179" y="3251"/>
                  </a:cubicBezTo>
                  <a:cubicBezTo>
                    <a:pt x="4934" y="2695"/>
                    <a:pt x="4454" y="1"/>
                    <a:pt x="3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8504286" y="2724633"/>
              <a:ext cx="114531" cy="97507"/>
            </a:xfrm>
            <a:custGeom>
              <a:avLst/>
              <a:gdLst/>
              <a:ahLst/>
              <a:cxnLst/>
              <a:rect l="l" t="t" r="r" b="b"/>
              <a:pathLst>
                <a:path w="3115" h="2652" extrusionOk="0">
                  <a:moveTo>
                    <a:pt x="1754" y="445"/>
                  </a:moveTo>
                  <a:cubicBezTo>
                    <a:pt x="2766" y="445"/>
                    <a:pt x="2962" y="2034"/>
                    <a:pt x="1847" y="2211"/>
                  </a:cubicBezTo>
                  <a:lnTo>
                    <a:pt x="1829" y="2211"/>
                  </a:lnTo>
                  <a:cubicBezTo>
                    <a:pt x="1793" y="2215"/>
                    <a:pt x="1758" y="2217"/>
                    <a:pt x="1723" y="2217"/>
                  </a:cubicBezTo>
                  <a:cubicBezTo>
                    <a:pt x="1283" y="2217"/>
                    <a:pt x="910" y="1896"/>
                    <a:pt x="841" y="1447"/>
                  </a:cubicBezTo>
                  <a:cubicBezTo>
                    <a:pt x="804" y="1223"/>
                    <a:pt x="878" y="981"/>
                    <a:pt x="1009" y="795"/>
                  </a:cubicBezTo>
                  <a:cubicBezTo>
                    <a:pt x="1139" y="608"/>
                    <a:pt x="1344" y="496"/>
                    <a:pt x="1549" y="459"/>
                  </a:cubicBezTo>
                  <a:lnTo>
                    <a:pt x="1586" y="459"/>
                  </a:lnTo>
                  <a:cubicBezTo>
                    <a:pt x="1645" y="450"/>
                    <a:pt x="1701" y="445"/>
                    <a:pt x="1754" y="445"/>
                  </a:cubicBezTo>
                  <a:close/>
                  <a:moveTo>
                    <a:pt x="1690" y="0"/>
                  </a:moveTo>
                  <a:cubicBezTo>
                    <a:pt x="1631" y="0"/>
                    <a:pt x="1572" y="4"/>
                    <a:pt x="1512" y="12"/>
                  </a:cubicBezTo>
                  <a:cubicBezTo>
                    <a:pt x="1176" y="49"/>
                    <a:pt x="859" y="236"/>
                    <a:pt x="654" y="515"/>
                  </a:cubicBezTo>
                  <a:cubicBezTo>
                    <a:pt x="1" y="1416"/>
                    <a:pt x="653" y="2651"/>
                    <a:pt x="1722" y="2651"/>
                  </a:cubicBezTo>
                  <a:cubicBezTo>
                    <a:pt x="1781" y="2651"/>
                    <a:pt x="1842" y="2648"/>
                    <a:pt x="1903" y="2640"/>
                  </a:cubicBezTo>
                  <a:lnTo>
                    <a:pt x="1922" y="2640"/>
                  </a:lnTo>
                  <a:cubicBezTo>
                    <a:pt x="2630" y="2509"/>
                    <a:pt x="3115" y="1838"/>
                    <a:pt x="3003" y="1130"/>
                  </a:cubicBezTo>
                  <a:cubicBezTo>
                    <a:pt x="2900" y="463"/>
                    <a:pt x="2343" y="0"/>
                    <a:pt x="1690" y="0"/>
                  </a:cubicBezTo>
                  <a:close/>
                </a:path>
              </a:pathLst>
            </a:custGeom>
            <a:solidFill>
              <a:srgbClr val="F7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8117161" y="2628082"/>
              <a:ext cx="95081" cy="181301"/>
            </a:xfrm>
            <a:custGeom>
              <a:avLst/>
              <a:gdLst/>
              <a:ahLst/>
              <a:cxnLst/>
              <a:rect l="l" t="t" r="r" b="b"/>
              <a:pathLst>
                <a:path w="2586" h="4931" extrusionOk="0">
                  <a:moveTo>
                    <a:pt x="1628" y="0"/>
                  </a:moveTo>
                  <a:cubicBezTo>
                    <a:pt x="1508" y="0"/>
                    <a:pt x="1389" y="80"/>
                    <a:pt x="1398" y="234"/>
                  </a:cubicBezTo>
                  <a:lnTo>
                    <a:pt x="1436" y="1836"/>
                  </a:lnTo>
                  <a:cubicBezTo>
                    <a:pt x="1436" y="1874"/>
                    <a:pt x="1436" y="1892"/>
                    <a:pt x="1436" y="1930"/>
                  </a:cubicBezTo>
                  <a:cubicBezTo>
                    <a:pt x="1387" y="2364"/>
                    <a:pt x="1187" y="2437"/>
                    <a:pt x="1001" y="2437"/>
                  </a:cubicBezTo>
                  <a:cubicBezTo>
                    <a:pt x="971" y="2437"/>
                    <a:pt x="942" y="2435"/>
                    <a:pt x="914" y="2433"/>
                  </a:cubicBezTo>
                  <a:cubicBezTo>
                    <a:pt x="888" y="2431"/>
                    <a:pt x="863" y="2429"/>
                    <a:pt x="837" y="2429"/>
                  </a:cubicBezTo>
                  <a:cubicBezTo>
                    <a:pt x="658" y="2429"/>
                    <a:pt x="485" y="2486"/>
                    <a:pt x="355" y="2601"/>
                  </a:cubicBezTo>
                  <a:cubicBezTo>
                    <a:pt x="187" y="2750"/>
                    <a:pt x="94" y="2955"/>
                    <a:pt x="75" y="3160"/>
                  </a:cubicBezTo>
                  <a:lnTo>
                    <a:pt x="75" y="3253"/>
                  </a:lnTo>
                  <a:cubicBezTo>
                    <a:pt x="1" y="4036"/>
                    <a:pt x="560" y="4725"/>
                    <a:pt x="1342" y="4837"/>
                  </a:cubicBezTo>
                  <a:lnTo>
                    <a:pt x="2218" y="4930"/>
                  </a:lnTo>
                  <a:lnTo>
                    <a:pt x="2256" y="4930"/>
                  </a:lnTo>
                  <a:cubicBezTo>
                    <a:pt x="2262" y="4931"/>
                    <a:pt x="2267" y="4931"/>
                    <a:pt x="2273" y="4931"/>
                  </a:cubicBezTo>
                  <a:cubicBezTo>
                    <a:pt x="2555" y="4931"/>
                    <a:pt x="2585" y="4483"/>
                    <a:pt x="2274" y="4464"/>
                  </a:cubicBezTo>
                  <a:lnTo>
                    <a:pt x="1398" y="4371"/>
                  </a:lnTo>
                  <a:cubicBezTo>
                    <a:pt x="858" y="4297"/>
                    <a:pt x="485" y="3812"/>
                    <a:pt x="541" y="3290"/>
                  </a:cubicBezTo>
                  <a:lnTo>
                    <a:pt x="541" y="3197"/>
                  </a:lnTo>
                  <a:cubicBezTo>
                    <a:pt x="541" y="3104"/>
                    <a:pt x="578" y="3029"/>
                    <a:pt x="653" y="2973"/>
                  </a:cubicBezTo>
                  <a:cubicBezTo>
                    <a:pt x="709" y="2917"/>
                    <a:pt x="783" y="2899"/>
                    <a:pt x="858" y="2899"/>
                  </a:cubicBezTo>
                  <a:cubicBezTo>
                    <a:pt x="909" y="2905"/>
                    <a:pt x="958" y="2909"/>
                    <a:pt x="1007" y="2909"/>
                  </a:cubicBezTo>
                  <a:cubicBezTo>
                    <a:pt x="1502" y="2909"/>
                    <a:pt x="1834" y="2563"/>
                    <a:pt x="1902" y="1986"/>
                  </a:cubicBezTo>
                  <a:cubicBezTo>
                    <a:pt x="1902" y="1930"/>
                    <a:pt x="1902" y="1874"/>
                    <a:pt x="1902" y="1818"/>
                  </a:cubicBezTo>
                  <a:lnTo>
                    <a:pt x="1864" y="215"/>
                  </a:lnTo>
                  <a:cubicBezTo>
                    <a:pt x="1855" y="70"/>
                    <a:pt x="1741" y="0"/>
                    <a:pt x="162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7460678" y="3256843"/>
              <a:ext cx="1789989" cy="1972944"/>
            </a:xfrm>
            <a:custGeom>
              <a:avLst/>
              <a:gdLst/>
              <a:ahLst/>
              <a:cxnLst/>
              <a:rect l="l" t="t" r="r" b="b"/>
              <a:pathLst>
                <a:path w="48684" h="53660" extrusionOk="0">
                  <a:moveTo>
                    <a:pt x="15582" y="0"/>
                  </a:moveTo>
                  <a:cubicBezTo>
                    <a:pt x="11817" y="56"/>
                    <a:pt x="10661" y="1696"/>
                    <a:pt x="8164" y="4604"/>
                  </a:cubicBezTo>
                  <a:lnTo>
                    <a:pt x="559" y="13681"/>
                  </a:lnTo>
                  <a:cubicBezTo>
                    <a:pt x="0" y="14352"/>
                    <a:pt x="19" y="15339"/>
                    <a:pt x="597" y="15992"/>
                  </a:cubicBezTo>
                  <a:lnTo>
                    <a:pt x="6095" y="22105"/>
                  </a:lnTo>
                  <a:cubicBezTo>
                    <a:pt x="6452" y="22512"/>
                    <a:pt x="6938" y="22708"/>
                    <a:pt x="7422" y="22708"/>
                  </a:cubicBezTo>
                  <a:cubicBezTo>
                    <a:pt x="8025" y="22708"/>
                    <a:pt x="8624" y="22404"/>
                    <a:pt x="8965" y="21826"/>
                  </a:cubicBezTo>
                  <a:lnTo>
                    <a:pt x="10885" y="18564"/>
                  </a:lnTo>
                  <a:lnTo>
                    <a:pt x="10885" y="18564"/>
                  </a:lnTo>
                  <a:lnTo>
                    <a:pt x="10493" y="20484"/>
                  </a:lnTo>
                  <a:cubicBezTo>
                    <a:pt x="10083" y="22422"/>
                    <a:pt x="10903" y="24398"/>
                    <a:pt x="12581" y="25479"/>
                  </a:cubicBezTo>
                  <a:lnTo>
                    <a:pt x="13252" y="30436"/>
                  </a:lnTo>
                  <a:cubicBezTo>
                    <a:pt x="13476" y="32021"/>
                    <a:pt x="13103" y="33642"/>
                    <a:pt x="12227" y="34984"/>
                  </a:cubicBezTo>
                  <a:lnTo>
                    <a:pt x="10792" y="37165"/>
                  </a:lnTo>
                  <a:cubicBezTo>
                    <a:pt x="8872" y="40110"/>
                    <a:pt x="7660" y="43465"/>
                    <a:pt x="7250" y="46969"/>
                  </a:cubicBezTo>
                  <a:cubicBezTo>
                    <a:pt x="7176" y="47565"/>
                    <a:pt x="6989" y="50584"/>
                    <a:pt x="6822" y="53660"/>
                  </a:cubicBezTo>
                  <a:lnTo>
                    <a:pt x="41656" y="53660"/>
                  </a:lnTo>
                  <a:lnTo>
                    <a:pt x="41787" y="50939"/>
                  </a:lnTo>
                  <a:cubicBezTo>
                    <a:pt x="42048" y="46074"/>
                    <a:pt x="40389" y="41228"/>
                    <a:pt x="37724" y="37184"/>
                  </a:cubicBezTo>
                  <a:lnTo>
                    <a:pt x="36307" y="34984"/>
                  </a:lnTo>
                  <a:cubicBezTo>
                    <a:pt x="35748" y="33642"/>
                    <a:pt x="35506" y="32207"/>
                    <a:pt x="35543" y="30753"/>
                  </a:cubicBezTo>
                  <a:lnTo>
                    <a:pt x="35730" y="25460"/>
                  </a:lnTo>
                  <a:cubicBezTo>
                    <a:pt x="37407" y="24398"/>
                    <a:pt x="38246" y="22403"/>
                    <a:pt x="37836" y="20465"/>
                  </a:cubicBezTo>
                  <a:lnTo>
                    <a:pt x="37426" y="18545"/>
                  </a:lnTo>
                  <a:lnTo>
                    <a:pt x="39532" y="21788"/>
                  </a:lnTo>
                  <a:cubicBezTo>
                    <a:pt x="39868" y="22339"/>
                    <a:pt x="40439" y="22622"/>
                    <a:pt x="41015" y="22622"/>
                  </a:cubicBezTo>
                  <a:cubicBezTo>
                    <a:pt x="41492" y="22622"/>
                    <a:pt x="41973" y="22428"/>
                    <a:pt x="42327" y="22031"/>
                  </a:cubicBezTo>
                  <a:lnTo>
                    <a:pt x="48012" y="15694"/>
                  </a:lnTo>
                  <a:cubicBezTo>
                    <a:pt x="48683" y="14948"/>
                    <a:pt x="48664" y="13848"/>
                    <a:pt x="47993" y="13122"/>
                  </a:cubicBezTo>
                  <a:lnTo>
                    <a:pt x="40165" y="4604"/>
                  </a:lnTo>
                  <a:cubicBezTo>
                    <a:pt x="37892" y="1976"/>
                    <a:pt x="36680" y="317"/>
                    <a:pt x="33661" y="37"/>
                  </a:cubicBezTo>
                  <a:cubicBezTo>
                    <a:pt x="33635" y="35"/>
                    <a:pt x="33609" y="34"/>
                    <a:pt x="33583" y="34"/>
                  </a:cubicBezTo>
                  <a:cubicBezTo>
                    <a:pt x="33040" y="34"/>
                    <a:pt x="32589" y="584"/>
                    <a:pt x="32393" y="1100"/>
                  </a:cubicBezTo>
                  <a:lnTo>
                    <a:pt x="29504" y="8518"/>
                  </a:lnTo>
                  <a:cubicBezTo>
                    <a:pt x="28647" y="10717"/>
                    <a:pt x="26522" y="12171"/>
                    <a:pt x="24174" y="12171"/>
                  </a:cubicBezTo>
                  <a:cubicBezTo>
                    <a:pt x="21807" y="12171"/>
                    <a:pt x="19701" y="10736"/>
                    <a:pt x="18825" y="8537"/>
                  </a:cubicBezTo>
                  <a:lnTo>
                    <a:pt x="18825" y="8518"/>
                  </a:lnTo>
                  <a:lnTo>
                    <a:pt x="15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8996383" y="3877000"/>
              <a:ext cx="195346" cy="526327"/>
            </a:xfrm>
            <a:custGeom>
              <a:avLst/>
              <a:gdLst/>
              <a:ahLst/>
              <a:cxnLst/>
              <a:rect l="l" t="t" r="r" b="b"/>
              <a:pathLst>
                <a:path w="5313" h="14315" extrusionOk="0">
                  <a:moveTo>
                    <a:pt x="5256" y="1"/>
                  </a:moveTo>
                  <a:lnTo>
                    <a:pt x="0" y="5555"/>
                  </a:lnTo>
                  <a:lnTo>
                    <a:pt x="3523" y="11296"/>
                  </a:lnTo>
                  <a:lnTo>
                    <a:pt x="5312" y="14315"/>
                  </a:lnTo>
                  <a:lnTo>
                    <a:pt x="5256" y="1"/>
                  </a:ln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8080173" y="3383617"/>
              <a:ext cx="535923" cy="320723"/>
            </a:xfrm>
            <a:custGeom>
              <a:avLst/>
              <a:gdLst/>
              <a:ahLst/>
              <a:cxnLst/>
              <a:rect l="l" t="t" r="r" b="b"/>
              <a:pathLst>
                <a:path w="14576" h="8723" extrusionOk="0">
                  <a:moveTo>
                    <a:pt x="0" y="0"/>
                  </a:moveTo>
                  <a:lnTo>
                    <a:pt x="1976" y="5051"/>
                  </a:lnTo>
                  <a:lnTo>
                    <a:pt x="1976" y="5089"/>
                  </a:lnTo>
                  <a:cubicBezTo>
                    <a:pt x="2833" y="7288"/>
                    <a:pt x="4958" y="8723"/>
                    <a:pt x="7306" y="8723"/>
                  </a:cubicBezTo>
                  <a:cubicBezTo>
                    <a:pt x="9673" y="8723"/>
                    <a:pt x="11779" y="7269"/>
                    <a:pt x="12637" y="5070"/>
                  </a:cubicBezTo>
                  <a:lnTo>
                    <a:pt x="14575" y="93"/>
                  </a:lnTo>
                  <a:lnTo>
                    <a:pt x="14575" y="93"/>
                  </a:lnTo>
                  <a:lnTo>
                    <a:pt x="7977" y="5797"/>
                  </a:lnTo>
                  <a:cubicBezTo>
                    <a:pt x="7819" y="5927"/>
                    <a:pt x="7628" y="5992"/>
                    <a:pt x="7439" y="5992"/>
                  </a:cubicBezTo>
                  <a:cubicBezTo>
                    <a:pt x="7250" y="5992"/>
                    <a:pt x="7064" y="5927"/>
                    <a:pt x="6915" y="579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7779305" y="3835196"/>
              <a:ext cx="100118" cy="241268"/>
            </a:xfrm>
            <a:custGeom>
              <a:avLst/>
              <a:gdLst/>
              <a:ahLst/>
              <a:cxnLst/>
              <a:rect l="l" t="t" r="r" b="b"/>
              <a:pathLst>
                <a:path w="2723" h="6562" extrusionOk="0">
                  <a:moveTo>
                    <a:pt x="2387" y="1"/>
                  </a:moveTo>
                  <a:lnTo>
                    <a:pt x="1" y="6562"/>
                  </a:lnTo>
                  <a:lnTo>
                    <a:pt x="2237" y="2741"/>
                  </a:lnTo>
                  <a:lnTo>
                    <a:pt x="2014" y="3784"/>
                  </a:lnTo>
                  <a:lnTo>
                    <a:pt x="2722" y="3002"/>
                  </a:lnTo>
                  <a:lnTo>
                    <a:pt x="2387" y="1"/>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7923213" y="4192943"/>
              <a:ext cx="65152" cy="220679"/>
            </a:xfrm>
            <a:custGeom>
              <a:avLst/>
              <a:gdLst/>
              <a:ahLst/>
              <a:cxnLst/>
              <a:rect l="l" t="t" r="r" b="b"/>
              <a:pathLst>
                <a:path w="1772" h="6002" extrusionOk="0">
                  <a:moveTo>
                    <a:pt x="1" y="0"/>
                  </a:moveTo>
                  <a:lnTo>
                    <a:pt x="728" y="6002"/>
                  </a:lnTo>
                  <a:lnTo>
                    <a:pt x="1101" y="5032"/>
                  </a:lnTo>
                  <a:cubicBezTo>
                    <a:pt x="1772" y="3280"/>
                    <a:pt x="1343" y="1305"/>
                    <a:pt x="1" y="0"/>
                  </a:cubicBez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703088" y="4192943"/>
              <a:ext cx="71292" cy="267263"/>
            </a:xfrm>
            <a:custGeom>
              <a:avLst/>
              <a:gdLst/>
              <a:ahLst/>
              <a:cxnLst/>
              <a:rect l="l" t="t" r="r" b="b"/>
              <a:pathLst>
                <a:path w="1939" h="7269" extrusionOk="0">
                  <a:moveTo>
                    <a:pt x="1939" y="0"/>
                  </a:moveTo>
                  <a:lnTo>
                    <a:pt x="1939" y="0"/>
                  </a:lnTo>
                  <a:cubicBezTo>
                    <a:pt x="429" y="1305"/>
                    <a:pt x="0" y="3448"/>
                    <a:pt x="876" y="5219"/>
                  </a:cubicBezTo>
                  <a:lnTo>
                    <a:pt x="1883" y="7269"/>
                  </a:lnTo>
                  <a:lnTo>
                    <a:pt x="1939"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8792838" y="3785192"/>
              <a:ext cx="117913" cy="270021"/>
            </a:xfrm>
            <a:custGeom>
              <a:avLst/>
              <a:gdLst/>
              <a:ahLst/>
              <a:cxnLst/>
              <a:rect l="l" t="t" r="r" b="b"/>
              <a:pathLst>
                <a:path w="3207" h="7344" extrusionOk="0">
                  <a:moveTo>
                    <a:pt x="1" y="0"/>
                  </a:moveTo>
                  <a:lnTo>
                    <a:pt x="1660" y="6561"/>
                  </a:lnTo>
                  <a:lnTo>
                    <a:pt x="1268" y="4306"/>
                  </a:lnTo>
                  <a:lnTo>
                    <a:pt x="3207" y="7344"/>
                  </a:lnTo>
                  <a:lnTo>
                    <a:pt x="1"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6722607" y="3035944"/>
              <a:ext cx="1084862" cy="1071883"/>
            </a:xfrm>
            <a:custGeom>
              <a:avLst/>
              <a:gdLst/>
              <a:ahLst/>
              <a:cxnLst/>
              <a:rect l="l" t="t" r="r" b="b"/>
              <a:pathLst>
                <a:path w="29506" h="29153" extrusionOk="0">
                  <a:moveTo>
                    <a:pt x="14804" y="1"/>
                  </a:moveTo>
                  <a:cubicBezTo>
                    <a:pt x="14335" y="1"/>
                    <a:pt x="13867" y="23"/>
                    <a:pt x="13402" y="63"/>
                  </a:cubicBezTo>
                  <a:cubicBezTo>
                    <a:pt x="11967" y="156"/>
                    <a:pt x="10550" y="473"/>
                    <a:pt x="9208" y="994"/>
                  </a:cubicBezTo>
                  <a:cubicBezTo>
                    <a:pt x="7847" y="1516"/>
                    <a:pt x="6655" y="2374"/>
                    <a:pt x="5741" y="3492"/>
                  </a:cubicBezTo>
                  <a:cubicBezTo>
                    <a:pt x="4269" y="5319"/>
                    <a:pt x="4008" y="7574"/>
                    <a:pt x="4194" y="9848"/>
                  </a:cubicBezTo>
                  <a:cubicBezTo>
                    <a:pt x="4232" y="10127"/>
                    <a:pt x="4530" y="11376"/>
                    <a:pt x="4381" y="11525"/>
                  </a:cubicBezTo>
                  <a:cubicBezTo>
                    <a:pt x="3412" y="12681"/>
                    <a:pt x="1361" y="13780"/>
                    <a:pt x="728" y="15253"/>
                  </a:cubicBezTo>
                  <a:cubicBezTo>
                    <a:pt x="38" y="17005"/>
                    <a:pt x="1" y="18943"/>
                    <a:pt x="653" y="20714"/>
                  </a:cubicBezTo>
                  <a:cubicBezTo>
                    <a:pt x="1045" y="21776"/>
                    <a:pt x="1716" y="22839"/>
                    <a:pt x="1604" y="23975"/>
                  </a:cubicBezTo>
                  <a:cubicBezTo>
                    <a:pt x="1529" y="24721"/>
                    <a:pt x="1138" y="25336"/>
                    <a:pt x="858" y="25970"/>
                  </a:cubicBezTo>
                  <a:cubicBezTo>
                    <a:pt x="579" y="26622"/>
                    <a:pt x="355" y="27461"/>
                    <a:pt x="672" y="28113"/>
                  </a:cubicBezTo>
                  <a:cubicBezTo>
                    <a:pt x="1037" y="28934"/>
                    <a:pt x="1996" y="29153"/>
                    <a:pt x="3015" y="29153"/>
                  </a:cubicBezTo>
                  <a:cubicBezTo>
                    <a:pt x="4079" y="29153"/>
                    <a:pt x="5207" y="28915"/>
                    <a:pt x="5797" y="28877"/>
                  </a:cubicBezTo>
                  <a:cubicBezTo>
                    <a:pt x="8276" y="28710"/>
                    <a:pt x="10755" y="28505"/>
                    <a:pt x="13215" y="28244"/>
                  </a:cubicBezTo>
                  <a:cubicBezTo>
                    <a:pt x="13868" y="28188"/>
                    <a:pt x="14501" y="28113"/>
                    <a:pt x="15154" y="28039"/>
                  </a:cubicBezTo>
                  <a:cubicBezTo>
                    <a:pt x="15806" y="27964"/>
                    <a:pt x="16440" y="27908"/>
                    <a:pt x="17092" y="27834"/>
                  </a:cubicBezTo>
                  <a:cubicBezTo>
                    <a:pt x="19552" y="27554"/>
                    <a:pt x="22012" y="27237"/>
                    <a:pt x="24473" y="26864"/>
                  </a:cubicBezTo>
                  <a:cubicBezTo>
                    <a:pt x="25610" y="26697"/>
                    <a:pt x="28927" y="26827"/>
                    <a:pt x="29337" y="25038"/>
                  </a:cubicBezTo>
                  <a:cubicBezTo>
                    <a:pt x="29505" y="24330"/>
                    <a:pt x="29132" y="23547"/>
                    <a:pt x="28704" y="22988"/>
                  </a:cubicBezTo>
                  <a:cubicBezTo>
                    <a:pt x="28294" y="22428"/>
                    <a:pt x="27790" y="21907"/>
                    <a:pt x="27567" y="21180"/>
                  </a:cubicBezTo>
                  <a:cubicBezTo>
                    <a:pt x="27231" y="20080"/>
                    <a:pt x="27679" y="18925"/>
                    <a:pt x="27846" y="17788"/>
                  </a:cubicBezTo>
                  <a:cubicBezTo>
                    <a:pt x="28126" y="15924"/>
                    <a:pt x="27697" y="14041"/>
                    <a:pt x="26653" y="12476"/>
                  </a:cubicBezTo>
                  <a:cubicBezTo>
                    <a:pt x="25721" y="11171"/>
                    <a:pt x="24454" y="10407"/>
                    <a:pt x="23261" y="9512"/>
                  </a:cubicBezTo>
                  <a:cubicBezTo>
                    <a:pt x="23038" y="9307"/>
                    <a:pt x="23056" y="8021"/>
                    <a:pt x="23000" y="7704"/>
                  </a:cubicBezTo>
                  <a:cubicBezTo>
                    <a:pt x="22814" y="6549"/>
                    <a:pt x="22534" y="5430"/>
                    <a:pt x="22143" y="4331"/>
                  </a:cubicBezTo>
                  <a:cubicBezTo>
                    <a:pt x="21491" y="2597"/>
                    <a:pt x="20391" y="1311"/>
                    <a:pt x="18676" y="659"/>
                  </a:cubicBezTo>
                  <a:cubicBezTo>
                    <a:pt x="17439" y="178"/>
                    <a:pt x="16121" y="1"/>
                    <a:pt x="14804"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7947222" y="3892038"/>
              <a:ext cx="649682" cy="1133873"/>
            </a:xfrm>
            <a:custGeom>
              <a:avLst/>
              <a:gdLst/>
              <a:ahLst/>
              <a:cxnLst/>
              <a:rect l="l" t="t" r="r" b="b"/>
              <a:pathLst>
                <a:path w="17670" h="30839" extrusionOk="0">
                  <a:moveTo>
                    <a:pt x="13004" y="1"/>
                  </a:moveTo>
                  <a:cubicBezTo>
                    <a:pt x="12994" y="1"/>
                    <a:pt x="12983" y="1"/>
                    <a:pt x="12972" y="2"/>
                  </a:cubicBezTo>
                  <a:cubicBezTo>
                    <a:pt x="12674" y="39"/>
                    <a:pt x="12451" y="281"/>
                    <a:pt x="12451" y="580"/>
                  </a:cubicBezTo>
                  <a:lnTo>
                    <a:pt x="12339" y="4195"/>
                  </a:lnTo>
                  <a:cubicBezTo>
                    <a:pt x="12339" y="4345"/>
                    <a:pt x="12208" y="4456"/>
                    <a:pt x="12078" y="4475"/>
                  </a:cubicBezTo>
                  <a:lnTo>
                    <a:pt x="11985" y="4475"/>
                  </a:lnTo>
                  <a:cubicBezTo>
                    <a:pt x="11854" y="4475"/>
                    <a:pt x="11742" y="4382"/>
                    <a:pt x="11705" y="4270"/>
                  </a:cubicBezTo>
                  <a:lnTo>
                    <a:pt x="11034" y="1474"/>
                  </a:lnTo>
                  <a:cubicBezTo>
                    <a:pt x="10941" y="1139"/>
                    <a:pt x="10643" y="915"/>
                    <a:pt x="10326" y="915"/>
                  </a:cubicBezTo>
                  <a:cubicBezTo>
                    <a:pt x="10009" y="1008"/>
                    <a:pt x="9823" y="1325"/>
                    <a:pt x="9916" y="1623"/>
                  </a:cubicBezTo>
                  <a:cubicBezTo>
                    <a:pt x="9916" y="1623"/>
                    <a:pt x="10904" y="5649"/>
                    <a:pt x="10904" y="5668"/>
                  </a:cubicBezTo>
                  <a:cubicBezTo>
                    <a:pt x="10978" y="6022"/>
                    <a:pt x="10941" y="6395"/>
                    <a:pt x="10829" y="6749"/>
                  </a:cubicBezTo>
                  <a:cubicBezTo>
                    <a:pt x="10792" y="6870"/>
                    <a:pt x="10685" y="6931"/>
                    <a:pt x="10575" y="6931"/>
                  </a:cubicBezTo>
                  <a:cubicBezTo>
                    <a:pt x="10466" y="6931"/>
                    <a:pt x="10354" y="6870"/>
                    <a:pt x="10307" y="6749"/>
                  </a:cubicBezTo>
                  <a:lnTo>
                    <a:pt x="9804" y="5258"/>
                  </a:lnTo>
                  <a:cubicBezTo>
                    <a:pt x="9722" y="5025"/>
                    <a:pt x="9509" y="4883"/>
                    <a:pt x="9276" y="4883"/>
                  </a:cubicBezTo>
                  <a:cubicBezTo>
                    <a:pt x="9192" y="4883"/>
                    <a:pt x="9105" y="4901"/>
                    <a:pt x="9021" y="4941"/>
                  </a:cubicBezTo>
                  <a:cubicBezTo>
                    <a:pt x="8760" y="5090"/>
                    <a:pt x="8648" y="5407"/>
                    <a:pt x="8760" y="5687"/>
                  </a:cubicBezTo>
                  <a:lnTo>
                    <a:pt x="9301" y="7234"/>
                  </a:lnTo>
                  <a:cubicBezTo>
                    <a:pt x="9431" y="8128"/>
                    <a:pt x="9711" y="8985"/>
                    <a:pt x="10121" y="9806"/>
                  </a:cubicBezTo>
                  <a:lnTo>
                    <a:pt x="9804" y="10495"/>
                  </a:lnTo>
                  <a:lnTo>
                    <a:pt x="9450" y="11259"/>
                  </a:lnTo>
                  <a:lnTo>
                    <a:pt x="9468" y="11259"/>
                  </a:lnTo>
                  <a:lnTo>
                    <a:pt x="5275" y="18156"/>
                  </a:lnTo>
                  <a:cubicBezTo>
                    <a:pt x="5349" y="18379"/>
                    <a:pt x="5312" y="18640"/>
                    <a:pt x="5182" y="18845"/>
                  </a:cubicBezTo>
                  <a:lnTo>
                    <a:pt x="4585" y="19758"/>
                  </a:lnTo>
                  <a:lnTo>
                    <a:pt x="112" y="26543"/>
                  </a:lnTo>
                  <a:lnTo>
                    <a:pt x="0" y="26710"/>
                  </a:lnTo>
                  <a:lnTo>
                    <a:pt x="1808" y="28835"/>
                  </a:lnTo>
                  <a:cubicBezTo>
                    <a:pt x="2882" y="30278"/>
                    <a:pt x="4127" y="30839"/>
                    <a:pt x="5288" y="30839"/>
                  </a:cubicBezTo>
                  <a:cubicBezTo>
                    <a:pt x="6304" y="30839"/>
                    <a:pt x="7256" y="30410"/>
                    <a:pt x="7977" y="29767"/>
                  </a:cubicBezTo>
                  <a:cubicBezTo>
                    <a:pt x="8462" y="29320"/>
                    <a:pt x="8835" y="28742"/>
                    <a:pt x="9040" y="28108"/>
                  </a:cubicBezTo>
                  <a:lnTo>
                    <a:pt x="14072" y="12471"/>
                  </a:lnTo>
                  <a:lnTo>
                    <a:pt x="14091" y="12471"/>
                  </a:lnTo>
                  <a:lnTo>
                    <a:pt x="14296" y="11781"/>
                  </a:lnTo>
                  <a:lnTo>
                    <a:pt x="14333" y="11707"/>
                  </a:lnTo>
                  <a:cubicBezTo>
                    <a:pt x="15209" y="10272"/>
                    <a:pt x="15899" y="8725"/>
                    <a:pt x="16383" y="7103"/>
                  </a:cubicBezTo>
                  <a:lnTo>
                    <a:pt x="17539" y="4121"/>
                  </a:lnTo>
                  <a:cubicBezTo>
                    <a:pt x="17669" y="3823"/>
                    <a:pt x="17520" y="3469"/>
                    <a:pt x="17203" y="3357"/>
                  </a:cubicBezTo>
                  <a:cubicBezTo>
                    <a:pt x="17147" y="3339"/>
                    <a:pt x="17091" y="3331"/>
                    <a:pt x="17036" y="3331"/>
                  </a:cubicBezTo>
                  <a:cubicBezTo>
                    <a:pt x="16799" y="3331"/>
                    <a:pt x="16586" y="3484"/>
                    <a:pt x="16495" y="3711"/>
                  </a:cubicBezTo>
                  <a:lnTo>
                    <a:pt x="15936" y="5053"/>
                  </a:lnTo>
                  <a:cubicBezTo>
                    <a:pt x="15888" y="5179"/>
                    <a:pt x="15774" y="5244"/>
                    <a:pt x="15660" y="5244"/>
                  </a:cubicBezTo>
                  <a:cubicBezTo>
                    <a:pt x="15555" y="5244"/>
                    <a:pt x="15449" y="5188"/>
                    <a:pt x="15395" y="5071"/>
                  </a:cubicBezTo>
                  <a:cubicBezTo>
                    <a:pt x="15302" y="4885"/>
                    <a:pt x="15284" y="4661"/>
                    <a:pt x="15321" y="4438"/>
                  </a:cubicBezTo>
                  <a:lnTo>
                    <a:pt x="15917" y="1232"/>
                  </a:lnTo>
                  <a:cubicBezTo>
                    <a:pt x="15973" y="896"/>
                    <a:pt x="15750" y="580"/>
                    <a:pt x="15414" y="561"/>
                  </a:cubicBezTo>
                  <a:cubicBezTo>
                    <a:pt x="15401" y="560"/>
                    <a:pt x="15389" y="560"/>
                    <a:pt x="15377" y="560"/>
                  </a:cubicBezTo>
                  <a:cubicBezTo>
                    <a:pt x="15094" y="560"/>
                    <a:pt x="14853" y="760"/>
                    <a:pt x="14799" y="1046"/>
                  </a:cubicBezTo>
                  <a:lnTo>
                    <a:pt x="14240" y="4140"/>
                  </a:lnTo>
                  <a:cubicBezTo>
                    <a:pt x="14207" y="4334"/>
                    <a:pt x="14034" y="4486"/>
                    <a:pt x="13843" y="4486"/>
                  </a:cubicBezTo>
                  <a:cubicBezTo>
                    <a:pt x="13814" y="4486"/>
                    <a:pt x="13785" y="4482"/>
                    <a:pt x="13755" y="4475"/>
                  </a:cubicBezTo>
                  <a:cubicBezTo>
                    <a:pt x="13569" y="4438"/>
                    <a:pt x="13438" y="4289"/>
                    <a:pt x="13457" y="4102"/>
                  </a:cubicBezTo>
                  <a:lnTo>
                    <a:pt x="13550" y="580"/>
                  </a:lnTo>
                  <a:cubicBezTo>
                    <a:pt x="13568" y="255"/>
                    <a:pt x="13308" y="1"/>
                    <a:pt x="13004"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8333722" y="4127975"/>
              <a:ext cx="56218" cy="79381"/>
            </a:xfrm>
            <a:custGeom>
              <a:avLst/>
              <a:gdLst/>
              <a:ahLst/>
              <a:cxnLst/>
              <a:rect l="l" t="t" r="r" b="b"/>
              <a:pathLst>
                <a:path w="1529" h="2159" extrusionOk="0">
                  <a:moveTo>
                    <a:pt x="216" y="1"/>
                  </a:moveTo>
                  <a:cubicBezTo>
                    <a:pt x="152" y="1"/>
                    <a:pt x="84" y="39"/>
                    <a:pt x="56" y="108"/>
                  </a:cubicBezTo>
                  <a:cubicBezTo>
                    <a:pt x="0" y="201"/>
                    <a:pt x="37" y="295"/>
                    <a:pt x="131" y="351"/>
                  </a:cubicBezTo>
                  <a:cubicBezTo>
                    <a:pt x="187" y="369"/>
                    <a:pt x="1156" y="872"/>
                    <a:pt x="1063" y="1953"/>
                  </a:cubicBezTo>
                  <a:cubicBezTo>
                    <a:pt x="1063" y="2047"/>
                    <a:pt x="1137" y="2140"/>
                    <a:pt x="1230" y="2158"/>
                  </a:cubicBezTo>
                  <a:lnTo>
                    <a:pt x="1249" y="2158"/>
                  </a:lnTo>
                  <a:cubicBezTo>
                    <a:pt x="1342" y="2140"/>
                    <a:pt x="1398" y="2065"/>
                    <a:pt x="1417" y="1991"/>
                  </a:cubicBezTo>
                  <a:cubicBezTo>
                    <a:pt x="1529" y="649"/>
                    <a:pt x="336" y="34"/>
                    <a:pt x="280" y="15"/>
                  </a:cubicBezTo>
                  <a:cubicBezTo>
                    <a:pt x="261" y="5"/>
                    <a:pt x="239"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6460822" y="3979802"/>
              <a:ext cx="1683106" cy="1229432"/>
            </a:xfrm>
            <a:custGeom>
              <a:avLst/>
              <a:gdLst/>
              <a:ahLst/>
              <a:cxnLst/>
              <a:rect l="l" t="t" r="r" b="b"/>
              <a:pathLst>
                <a:path w="45777" h="33438" extrusionOk="0">
                  <a:moveTo>
                    <a:pt x="29370" y="0"/>
                  </a:moveTo>
                  <a:cubicBezTo>
                    <a:pt x="29341" y="0"/>
                    <a:pt x="29311" y="0"/>
                    <a:pt x="29282" y="1"/>
                  </a:cubicBezTo>
                  <a:lnTo>
                    <a:pt x="17316" y="206"/>
                  </a:lnTo>
                  <a:cubicBezTo>
                    <a:pt x="13998" y="261"/>
                    <a:pt x="10867" y="1958"/>
                    <a:pt x="8668" y="4884"/>
                  </a:cubicBezTo>
                  <a:lnTo>
                    <a:pt x="206" y="16216"/>
                  </a:lnTo>
                  <a:cubicBezTo>
                    <a:pt x="38" y="16440"/>
                    <a:pt x="1" y="16738"/>
                    <a:pt x="113" y="16999"/>
                  </a:cubicBezTo>
                  <a:lnTo>
                    <a:pt x="262" y="17390"/>
                  </a:lnTo>
                  <a:lnTo>
                    <a:pt x="3896" y="26467"/>
                  </a:lnTo>
                  <a:cubicBezTo>
                    <a:pt x="3952" y="26616"/>
                    <a:pt x="4064" y="26746"/>
                    <a:pt x="4195" y="26821"/>
                  </a:cubicBezTo>
                  <a:cubicBezTo>
                    <a:pt x="4275" y="26865"/>
                    <a:pt x="4362" y="26885"/>
                    <a:pt x="4449" y="26885"/>
                  </a:cubicBezTo>
                  <a:cubicBezTo>
                    <a:pt x="4621" y="26885"/>
                    <a:pt x="4791" y="26802"/>
                    <a:pt x="4903" y="26653"/>
                  </a:cubicBezTo>
                  <a:lnTo>
                    <a:pt x="8519" y="22087"/>
                  </a:lnTo>
                  <a:lnTo>
                    <a:pt x="9096" y="21323"/>
                  </a:lnTo>
                  <a:cubicBezTo>
                    <a:pt x="9171" y="21248"/>
                    <a:pt x="9246" y="21192"/>
                    <a:pt x="9320" y="21155"/>
                  </a:cubicBezTo>
                  <a:cubicBezTo>
                    <a:pt x="9395" y="21117"/>
                    <a:pt x="9474" y="21100"/>
                    <a:pt x="9552" y="21100"/>
                  </a:cubicBezTo>
                  <a:cubicBezTo>
                    <a:pt x="9900" y="21100"/>
                    <a:pt x="10235" y="21450"/>
                    <a:pt x="10159" y="21938"/>
                  </a:cubicBezTo>
                  <a:lnTo>
                    <a:pt x="8575" y="32580"/>
                  </a:lnTo>
                  <a:cubicBezTo>
                    <a:pt x="8519" y="33028"/>
                    <a:pt x="8817" y="33438"/>
                    <a:pt x="9190" y="33438"/>
                  </a:cubicBezTo>
                  <a:lnTo>
                    <a:pt x="34407" y="33438"/>
                  </a:lnTo>
                  <a:cubicBezTo>
                    <a:pt x="34799" y="33400"/>
                    <a:pt x="35078" y="33028"/>
                    <a:pt x="35022" y="32655"/>
                  </a:cubicBezTo>
                  <a:lnTo>
                    <a:pt x="33997" y="19049"/>
                  </a:lnTo>
                  <a:cubicBezTo>
                    <a:pt x="33960" y="18588"/>
                    <a:pt x="34280" y="18269"/>
                    <a:pt x="34608" y="18269"/>
                  </a:cubicBezTo>
                  <a:cubicBezTo>
                    <a:pt x="34771" y="18269"/>
                    <a:pt x="34936" y="18348"/>
                    <a:pt x="35059" y="18527"/>
                  </a:cubicBezTo>
                  <a:lnTo>
                    <a:pt x="39384" y="24454"/>
                  </a:lnTo>
                  <a:cubicBezTo>
                    <a:pt x="39492" y="24626"/>
                    <a:pt x="39672" y="24710"/>
                    <a:pt x="39851" y="24710"/>
                  </a:cubicBezTo>
                  <a:cubicBezTo>
                    <a:pt x="40040" y="24710"/>
                    <a:pt x="40229" y="24617"/>
                    <a:pt x="40334" y="24435"/>
                  </a:cubicBezTo>
                  <a:lnTo>
                    <a:pt x="40427" y="24286"/>
                  </a:lnTo>
                  <a:lnTo>
                    <a:pt x="40539" y="24118"/>
                  </a:lnTo>
                  <a:lnTo>
                    <a:pt x="45012" y="17334"/>
                  </a:lnTo>
                  <a:lnTo>
                    <a:pt x="45609" y="16440"/>
                  </a:lnTo>
                  <a:cubicBezTo>
                    <a:pt x="45758" y="16234"/>
                    <a:pt x="45776" y="15974"/>
                    <a:pt x="45702" y="15731"/>
                  </a:cubicBezTo>
                  <a:cubicBezTo>
                    <a:pt x="45683" y="15657"/>
                    <a:pt x="45646" y="15582"/>
                    <a:pt x="45590" y="15526"/>
                  </a:cubicBezTo>
                  <a:lnTo>
                    <a:pt x="45068" y="14818"/>
                  </a:lnTo>
                  <a:lnTo>
                    <a:pt x="43111" y="12171"/>
                  </a:lnTo>
                  <a:lnTo>
                    <a:pt x="40483" y="8593"/>
                  </a:lnTo>
                  <a:lnTo>
                    <a:pt x="37967" y="5201"/>
                  </a:lnTo>
                  <a:cubicBezTo>
                    <a:pt x="37650" y="4772"/>
                    <a:pt x="37315" y="4343"/>
                    <a:pt x="36998" y="3896"/>
                  </a:cubicBezTo>
                  <a:cubicBezTo>
                    <a:pt x="36439" y="3057"/>
                    <a:pt x="35730" y="2330"/>
                    <a:pt x="34910" y="1753"/>
                  </a:cubicBezTo>
                  <a:cubicBezTo>
                    <a:pt x="33294" y="614"/>
                    <a:pt x="31353" y="0"/>
                    <a:pt x="2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947403" y="3979802"/>
              <a:ext cx="611995" cy="187808"/>
            </a:xfrm>
            <a:custGeom>
              <a:avLst/>
              <a:gdLst/>
              <a:ahLst/>
              <a:cxnLst/>
              <a:rect l="l" t="t" r="r" b="b"/>
              <a:pathLst>
                <a:path w="16645" h="5108" extrusionOk="0">
                  <a:moveTo>
                    <a:pt x="16551" y="1"/>
                  </a:moveTo>
                  <a:lnTo>
                    <a:pt x="13289" y="56"/>
                  </a:lnTo>
                  <a:lnTo>
                    <a:pt x="4101" y="206"/>
                  </a:lnTo>
                  <a:cubicBezTo>
                    <a:pt x="2684" y="243"/>
                    <a:pt x="1286" y="560"/>
                    <a:pt x="0" y="1137"/>
                  </a:cubicBezTo>
                  <a:cubicBezTo>
                    <a:pt x="447" y="2200"/>
                    <a:pt x="2199" y="5107"/>
                    <a:pt x="8220" y="5107"/>
                  </a:cubicBezTo>
                  <a:cubicBezTo>
                    <a:pt x="14072" y="5107"/>
                    <a:pt x="16066" y="1473"/>
                    <a:pt x="1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7655288" y="4494437"/>
              <a:ext cx="159019" cy="412605"/>
            </a:xfrm>
            <a:custGeom>
              <a:avLst/>
              <a:gdLst/>
              <a:ahLst/>
              <a:cxnLst/>
              <a:rect l="l" t="t" r="r" b="b"/>
              <a:pathLst>
                <a:path w="4325" h="11222" extrusionOk="0">
                  <a:moveTo>
                    <a:pt x="0" y="1"/>
                  </a:moveTo>
                  <a:lnTo>
                    <a:pt x="1883" y="11221"/>
                  </a:lnTo>
                  <a:lnTo>
                    <a:pt x="1846" y="9450"/>
                  </a:lnTo>
                  <a:lnTo>
                    <a:pt x="1510" y="5052"/>
                  </a:lnTo>
                  <a:cubicBezTo>
                    <a:pt x="1473" y="4847"/>
                    <a:pt x="1547" y="4623"/>
                    <a:pt x="1696" y="4474"/>
                  </a:cubicBezTo>
                  <a:lnTo>
                    <a:pt x="1696" y="4400"/>
                  </a:lnTo>
                  <a:lnTo>
                    <a:pt x="1734" y="4437"/>
                  </a:lnTo>
                  <a:cubicBezTo>
                    <a:pt x="1839" y="4324"/>
                    <a:pt x="1976" y="4270"/>
                    <a:pt x="2112" y="4270"/>
                  </a:cubicBezTo>
                  <a:cubicBezTo>
                    <a:pt x="2290" y="4270"/>
                    <a:pt x="2467" y="4361"/>
                    <a:pt x="2572" y="4530"/>
                  </a:cubicBezTo>
                  <a:lnTo>
                    <a:pt x="4138" y="6636"/>
                  </a:lnTo>
                  <a:lnTo>
                    <a:pt x="4324" y="6822"/>
                  </a:lnTo>
                  <a:lnTo>
                    <a:pt x="2591" y="372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6636277" y="3871375"/>
              <a:ext cx="385176" cy="397420"/>
            </a:xfrm>
            <a:custGeom>
              <a:avLst/>
              <a:gdLst/>
              <a:ahLst/>
              <a:cxnLst/>
              <a:rect l="l" t="t" r="r" b="b"/>
              <a:pathLst>
                <a:path w="10476" h="10809" extrusionOk="0">
                  <a:moveTo>
                    <a:pt x="6756" y="0"/>
                  </a:moveTo>
                  <a:cubicBezTo>
                    <a:pt x="5934" y="0"/>
                    <a:pt x="4931" y="210"/>
                    <a:pt x="3709" y="732"/>
                  </a:cubicBezTo>
                  <a:lnTo>
                    <a:pt x="820" y="2763"/>
                  </a:lnTo>
                  <a:cubicBezTo>
                    <a:pt x="299" y="3117"/>
                    <a:pt x="0" y="3714"/>
                    <a:pt x="19" y="4347"/>
                  </a:cubicBezTo>
                  <a:lnTo>
                    <a:pt x="75" y="8131"/>
                  </a:lnTo>
                  <a:cubicBezTo>
                    <a:pt x="75" y="8872"/>
                    <a:pt x="672" y="9456"/>
                    <a:pt x="1405" y="9456"/>
                  </a:cubicBezTo>
                  <a:cubicBezTo>
                    <a:pt x="1427" y="9456"/>
                    <a:pt x="1450" y="9455"/>
                    <a:pt x="1473" y="9454"/>
                  </a:cubicBezTo>
                  <a:lnTo>
                    <a:pt x="2231" y="9399"/>
                  </a:lnTo>
                  <a:lnTo>
                    <a:pt x="2231" y="9399"/>
                  </a:lnTo>
                  <a:lnTo>
                    <a:pt x="2554" y="10405"/>
                  </a:lnTo>
                  <a:cubicBezTo>
                    <a:pt x="2642" y="10658"/>
                    <a:pt x="2877" y="10808"/>
                    <a:pt x="3118" y="10808"/>
                  </a:cubicBezTo>
                  <a:cubicBezTo>
                    <a:pt x="3232" y="10808"/>
                    <a:pt x="3347" y="10775"/>
                    <a:pt x="3448" y="10703"/>
                  </a:cubicBezTo>
                  <a:cubicBezTo>
                    <a:pt x="3728" y="10498"/>
                    <a:pt x="3877" y="10144"/>
                    <a:pt x="3840" y="9790"/>
                  </a:cubicBezTo>
                  <a:lnTo>
                    <a:pt x="3542" y="6062"/>
                  </a:lnTo>
                  <a:lnTo>
                    <a:pt x="4436" y="10218"/>
                  </a:lnTo>
                  <a:cubicBezTo>
                    <a:pt x="4469" y="10395"/>
                    <a:pt x="4621" y="10494"/>
                    <a:pt x="4773" y="10494"/>
                  </a:cubicBezTo>
                  <a:cubicBezTo>
                    <a:pt x="4878" y="10494"/>
                    <a:pt x="4983" y="10447"/>
                    <a:pt x="5051" y="10349"/>
                  </a:cubicBezTo>
                  <a:cubicBezTo>
                    <a:pt x="5666" y="9380"/>
                    <a:pt x="5965" y="8243"/>
                    <a:pt x="5871" y="7087"/>
                  </a:cubicBezTo>
                  <a:lnTo>
                    <a:pt x="5778" y="6081"/>
                  </a:lnTo>
                  <a:lnTo>
                    <a:pt x="5778" y="6081"/>
                  </a:lnTo>
                  <a:cubicBezTo>
                    <a:pt x="5848" y="6084"/>
                    <a:pt x="5918" y="6085"/>
                    <a:pt x="5988" y="6085"/>
                  </a:cubicBezTo>
                  <a:cubicBezTo>
                    <a:pt x="7350" y="6085"/>
                    <a:pt x="8682" y="5568"/>
                    <a:pt x="9692" y="4646"/>
                  </a:cubicBezTo>
                  <a:cubicBezTo>
                    <a:pt x="10289" y="4068"/>
                    <a:pt x="10475" y="3192"/>
                    <a:pt x="10177" y="2428"/>
                  </a:cubicBezTo>
                  <a:cubicBezTo>
                    <a:pt x="9776" y="1358"/>
                    <a:pt x="8847" y="0"/>
                    <a:pt x="6756"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678743" y="4114629"/>
              <a:ext cx="38422" cy="103023"/>
            </a:xfrm>
            <a:custGeom>
              <a:avLst/>
              <a:gdLst/>
              <a:ahLst/>
              <a:cxnLst/>
              <a:rect l="l" t="t" r="r" b="b"/>
              <a:pathLst>
                <a:path w="1045" h="2802" extrusionOk="0">
                  <a:moveTo>
                    <a:pt x="170" y="1"/>
                  </a:moveTo>
                  <a:cubicBezTo>
                    <a:pt x="157" y="1"/>
                    <a:pt x="144" y="2"/>
                    <a:pt x="131" y="5"/>
                  </a:cubicBezTo>
                  <a:cubicBezTo>
                    <a:pt x="38" y="24"/>
                    <a:pt x="1" y="117"/>
                    <a:pt x="20" y="192"/>
                  </a:cubicBezTo>
                  <a:lnTo>
                    <a:pt x="728" y="2689"/>
                  </a:lnTo>
                  <a:cubicBezTo>
                    <a:pt x="746" y="2745"/>
                    <a:pt x="784" y="2782"/>
                    <a:pt x="840" y="2801"/>
                  </a:cubicBezTo>
                  <a:lnTo>
                    <a:pt x="914" y="2801"/>
                  </a:lnTo>
                  <a:cubicBezTo>
                    <a:pt x="989" y="2782"/>
                    <a:pt x="1045" y="2689"/>
                    <a:pt x="1007" y="2615"/>
                  </a:cubicBezTo>
                  <a:lnTo>
                    <a:pt x="318" y="117"/>
                  </a:lnTo>
                  <a:cubicBezTo>
                    <a:pt x="302" y="39"/>
                    <a:pt x="235" y="1"/>
                    <a:pt x="17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6746616" y="4098341"/>
              <a:ext cx="36804" cy="13751"/>
            </a:xfrm>
            <a:custGeom>
              <a:avLst/>
              <a:gdLst/>
              <a:ahLst/>
              <a:cxnLst/>
              <a:rect l="l" t="t" r="r" b="b"/>
              <a:pathLst>
                <a:path w="1001" h="374" extrusionOk="0">
                  <a:moveTo>
                    <a:pt x="800" y="0"/>
                  </a:moveTo>
                  <a:cubicBezTo>
                    <a:pt x="795" y="0"/>
                    <a:pt x="789" y="0"/>
                    <a:pt x="783" y="1"/>
                  </a:cubicBezTo>
                  <a:cubicBezTo>
                    <a:pt x="447" y="38"/>
                    <a:pt x="131" y="76"/>
                    <a:pt x="131" y="76"/>
                  </a:cubicBezTo>
                  <a:cubicBezTo>
                    <a:pt x="56" y="94"/>
                    <a:pt x="0" y="169"/>
                    <a:pt x="19" y="243"/>
                  </a:cubicBezTo>
                  <a:cubicBezTo>
                    <a:pt x="19" y="318"/>
                    <a:pt x="75" y="374"/>
                    <a:pt x="131" y="374"/>
                  </a:cubicBezTo>
                  <a:lnTo>
                    <a:pt x="187" y="374"/>
                  </a:lnTo>
                  <a:lnTo>
                    <a:pt x="820" y="299"/>
                  </a:lnTo>
                  <a:cubicBezTo>
                    <a:pt x="1001" y="263"/>
                    <a:pt x="971" y="0"/>
                    <a:pt x="800"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6668485" y="4109297"/>
              <a:ext cx="36841" cy="14450"/>
            </a:xfrm>
            <a:custGeom>
              <a:avLst/>
              <a:gdLst/>
              <a:ahLst/>
              <a:cxnLst/>
              <a:rect l="l" t="t" r="r" b="b"/>
              <a:pathLst>
                <a:path w="1002" h="393" extrusionOk="0">
                  <a:moveTo>
                    <a:pt x="801" y="0"/>
                  </a:moveTo>
                  <a:cubicBezTo>
                    <a:pt x="795" y="0"/>
                    <a:pt x="789" y="1"/>
                    <a:pt x="783" y="1"/>
                  </a:cubicBezTo>
                  <a:cubicBezTo>
                    <a:pt x="448" y="38"/>
                    <a:pt x="149" y="76"/>
                    <a:pt x="149" y="76"/>
                  </a:cubicBezTo>
                  <a:cubicBezTo>
                    <a:pt x="56" y="94"/>
                    <a:pt x="0" y="169"/>
                    <a:pt x="19" y="262"/>
                  </a:cubicBezTo>
                  <a:cubicBezTo>
                    <a:pt x="19" y="318"/>
                    <a:pt x="75" y="374"/>
                    <a:pt x="131" y="393"/>
                  </a:cubicBezTo>
                  <a:lnTo>
                    <a:pt x="187" y="393"/>
                  </a:lnTo>
                  <a:lnTo>
                    <a:pt x="820" y="299"/>
                  </a:lnTo>
                  <a:cubicBezTo>
                    <a:pt x="1001" y="281"/>
                    <a:pt x="989" y="0"/>
                    <a:pt x="80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6833240" y="4074295"/>
              <a:ext cx="18237" cy="33017"/>
            </a:xfrm>
            <a:custGeom>
              <a:avLst/>
              <a:gdLst/>
              <a:ahLst/>
              <a:cxnLst/>
              <a:rect l="l" t="t" r="r" b="b"/>
              <a:pathLst>
                <a:path w="496" h="898" extrusionOk="0">
                  <a:moveTo>
                    <a:pt x="193" y="0"/>
                  </a:moveTo>
                  <a:cubicBezTo>
                    <a:pt x="98" y="0"/>
                    <a:pt x="1" y="89"/>
                    <a:pt x="48" y="208"/>
                  </a:cubicBezTo>
                  <a:cubicBezTo>
                    <a:pt x="123" y="375"/>
                    <a:pt x="160" y="562"/>
                    <a:pt x="179" y="748"/>
                  </a:cubicBezTo>
                  <a:cubicBezTo>
                    <a:pt x="198" y="823"/>
                    <a:pt x="235" y="879"/>
                    <a:pt x="309" y="879"/>
                  </a:cubicBezTo>
                  <a:cubicBezTo>
                    <a:pt x="328" y="897"/>
                    <a:pt x="328" y="897"/>
                    <a:pt x="347" y="897"/>
                  </a:cubicBezTo>
                  <a:cubicBezTo>
                    <a:pt x="421" y="879"/>
                    <a:pt x="496" y="804"/>
                    <a:pt x="496" y="730"/>
                  </a:cubicBezTo>
                  <a:cubicBezTo>
                    <a:pt x="458" y="506"/>
                    <a:pt x="403" y="301"/>
                    <a:pt x="328" y="96"/>
                  </a:cubicBezTo>
                  <a:cubicBezTo>
                    <a:pt x="301" y="28"/>
                    <a:pt x="247" y="0"/>
                    <a:pt x="19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6872692" y="3291772"/>
              <a:ext cx="712039" cy="843630"/>
            </a:xfrm>
            <a:custGeom>
              <a:avLst/>
              <a:gdLst/>
              <a:ahLst/>
              <a:cxnLst/>
              <a:rect l="l" t="t" r="r" b="b"/>
              <a:pathLst>
                <a:path w="19366" h="22945" extrusionOk="0">
                  <a:moveTo>
                    <a:pt x="13942" y="1"/>
                  </a:moveTo>
                  <a:lnTo>
                    <a:pt x="13793" y="2741"/>
                  </a:lnTo>
                  <a:cubicBezTo>
                    <a:pt x="13793" y="2834"/>
                    <a:pt x="13700" y="2927"/>
                    <a:pt x="13588" y="2927"/>
                  </a:cubicBezTo>
                  <a:lnTo>
                    <a:pt x="9394" y="2927"/>
                  </a:lnTo>
                  <a:cubicBezTo>
                    <a:pt x="8928" y="2927"/>
                    <a:pt x="8518" y="2573"/>
                    <a:pt x="8444" y="2107"/>
                  </a:cubicBezTo>
                  <a:lnTo>
                    <a:pt x="8145" y="94"/>
                  </a:lnTo>
                  <a:lnTo>
                    <a:pt x="7885" y="1660"/>
                  </a:lnTo>
                  <a:cubicBezTo>
                    <a:pt x="7773" y="2386"/>
                    <a:pt x="7120" y="2946"/>
                    <a:pt x="6375" y="2946"/>
                  </a:cubicBezTo>
                  <a:lnTo>
                    <a:pt x="2796" y="2946"/>
                  </a:lnTo>
                  <a:cubicBezTo>
                    <a:pt x="2703" y="3393"/>
                    <a:pt x="2647" y="3840"/>
                    <a:pt x="2666" y="4288"/>
                  </a:cubicBezTo>
                  <a:lnTo>
                    <a:pt x="2666" y="5984"/>
                  </a:lnTo>
                  <a:cubicBezTo>
                    <a:pt x="2647" y="6263"/>
                    <a:pt x="2666" y="6543"/>
                    <a:pt x="2722" y="6822"/>
                  </a:cubicBezTo>
                  <a:lnTo>
                    <a:pt x="2051" y="6822"/>
                  </a:lnTo>
                  <a:cubicBezTo>
                    <a:pt x="914" y="6841"/>
                    <a:pt x="1" y="7773"/>
                    <a:pt x="19" y="8928"/>
                  </a:cubicBezTo>
                  <a:lnTo>
                    <a:pt x="19" y="9320"/>
                  </a:lnTo>
                  <a:cubicBezTo>
                    <a:pt x="1" y="10457"/>
                    <a:pt x="914" y="11389"/>
                    <a:pt x="2051" y="11407"/>
                  </a:cubicBezTo>
                  <a:lnTo>
                    <a:pt x="2852" y="11407"/>
                  </a:lnTo>
                  <a:cubicBezTo>
                    <a:pt x="3188" y="13308"/>
                    <a:pt x="4269" y="14986"/>
                    <a:pt x="5853" y="16067"/>
                  </a:cubicBezTo>
                  <a:lnTo>
                    <a:pt x="5853" y="18900"/>
                  </a:lnTo>
                  <a:cubicBezTo>
                    <a:pt x="4977" y="18919"/>
                    <a:pt x="4120" y="19049"/>
                    <a:pt x="3281" y="19291"/>
                  </a:cubicBezTo>
                  <a:cubicBezTo>
                    <a:pt x="3262" y="19310"/>
                    <a:pt x="3244" y="19329"/>
                    <a:pt x="3225" y="19347"/>
                  </a:cubicBezTo>
                  <a:cubicBezTo>
                    <a:pt x="3225" y="19366"/>
                    <a:pt x="4082" y="22944"/>
                    <a:pt x="10158" y="22944"/>
                  </a:cubicBezTo>
                  <a:cubicBezTo>
                    <a:pt x="15023" y="22944"/>
                    <a:pt x="16682" y="19925"/>
                    <a:pt x="17148" y="18714"/>
                  </a:cubicBezTo>
                  <a:lnTo>
                    <a:pt x="17148" y="18714"/>
                  </a:lnTo>
                  <a:lnTo>
                    <a:pt x="14371" y="18751"/>
                  </a:lnTo>
                  <a:lnTo>
                    <a:pt x="14371" y="15489"/>
                  </a:lnTo>
                  <a:cubicBezTo>
                    <a:pt x="15563" y="14408"/>
                    <a:pt x="16346" y="12973"/>
                    <a:pt x="16626" y="11389"/>
                  </a:cubicBezTo>
                  <a:lnTo>
                    <a:pt x="17297" y="11389"/>
                  </a:lnTo>
                  <a:cubicBezTo>
                    <a:pt x="18452" y="11370"/>
                    <a:pt x="19366" y="10420"/>
                    <a:pt x="19347" y="9283"/>
                  </a:cubicBezTo>
                  <a:lnTo>
                    <a:pt x="19347" y="8891"/>
                  </a:lnTo>
                  <a:cubicBezTo>
                    <a:pt x="19347" y="7754"/>
                    <a:pt x="18434" y="6822"/>
                    <a:pt x="17297" y="6822"/>
                  </a:cubicBezTo>
                  <a:lnTo>
                    <a:pt x="16738" y="6822"/>
                  </a:lnTo>
                  <a:lnTo>
                    <a:pt x="16738" y="4865"/>
                  </a:lnTo>
                  <a:cubicBezTo>
                    <a:pt x="16738" y="4455"/>
                    <a:pt x="16700" y="4064"/>
                    <a:pt x="16644" y="3654"/>
                  </a:cubicBezTo>
                  <a:cubicBezTo>
                    <a:pt x="16626" y="3412"/>
                    <a:pt x="16589" y="3169"/>
                    <a:pt x="16533" y="2946"/>
                  </a:cubicBezTo>
                  <a:lnTo>
                    <a:pt x="16160" y="2946"/>
                  </a:lnTo>
                  <a:cubicBezTo>
                    <a:pt x="15731" y="2946"/>
                    <a:pt x="15340" y="2703"/>
                    <a:pt x="15153" y="2331"/>
                  </a:cubicBezTo>
                  <a:lnTo>
                    <a:pt x="13942"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7503144" y="3584882"/>
              <a:ext cx="50077" cy="67395"/>
            </a:xfrm>
            <a:custGeom>
              <a:avLst/>
              <a:gdLst/>
              <a:ahLst/>
              <a:cxnLst/>
              <a:rect l="l" t="t" r="r" b="b"/>
              <a:pathLst>
                <a:path w="1362" h="1833" extrusionOk="0">
                  <a:moveTo>
                    <a:pt x="1101" y="1"/>
                  </a:moveTo>
                  <a:cubicBezTo>
                    <a:pt x="1037" y="1"/>
                    <a:pt x="974" y="29"/>
                    <a:pt x="933" y="80"/>
                  </a:cubicBezTo>
                  <a:lnTo>
                    <a:pt x="1" y="1143"/>
                  </a:lnTo>
                  <a:lnTo>
                    <a:pt x="728" y="1777"/>
                  </a:lnTo>
                  <a:cubicBezTo>
                    <a:pt x="765" y="1814"/>
                    <a:pt x="821" y="1832"/>
                    <a:pt x="877" y="1832"/>
                  </a:cubicBezTo>
                  <a:cubicBezTo>
                    <a:pt x="951" y="1832"/>
                    <a:pt x="1007" y="1795"/>
                    <a:pt x="1063" y="1758"/>
                  </a:cubicBezTo>
                  <a:cubicBezTo>
                    <a:pt x="1138" y="1646"/>
                    <a:pt x="1138" y="1497"/>
                    <a:pt x="1044" y="1422"/>
                  </a:cubicBezTo>
                  <a:lnTo>
                    <a:pt x="672" y="1087"/>
                  </a:lnTo>
                  <a:lnTo>
                    <a:pt x="1287" y="397"/>
                  </a:lnTo>
                  <a:cubicBezTo>
                    <a:pt x="1361" y="285"/>
                    <a:pt x="1361" y="136"/>
                    <a:pt x="1249" y="62"/>
                  </a:cubicBezTo>
                  <a:cubicBezTo>
                    <a:pt x="1207" y="20"/>
                    <a:pt x="1154"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6906261" y="3584882"/>
              <a:ext cx="50077" cy="67395"/>
            </a:xfrm>
            <a:custGeom>
              <a:avLst/>
              <a:gdLst/>
              <a:ahLst/>
              <a:cxnLst/>
              <a:rect l="l" t="t" r="r" b="b"/>
              <a:pathLst>
                <a:path w="1362" h="1833" extrusionOk="0">
                  <a:moveTo>
                    <a:pt x="251" y="1"/>
                  </a:moveTo>
                  <a:cubicBezTo>
                    <a:pt x="199" y="1"/>
                    <a:pt x="144" y="20"/>
                    <a:pt x="94" y="62"/>
                  </a:cubicBezTo>
                  <a:cubicBezTo>
                    <a:pt x="1" y="136"/>
                    <a:pt x="1" y="304"/>
                    <a:pt x="75" y="397"/>
                  </a:cubicBezTo>
                  <a:lnTo>
                    <a:pt x="690" y="1087"/>
                  </a:lnTo>
                  <a:lnTo>
                    <a:pt x="318" y="1422"/>
                  </a:lnTo>
                  <a:cubicBezTo>
                    <a:pt x="224" y="1497"/>
                    <a:pt x="206" y="1646"/>
                    <a:pt x="299" y="1758"/>
                  </a:cubicBezTo>
                  <a:cubicBezTo>
                    <a:pt x="336" y="1795"/>
                    <a:pt x="411" y="1832"/>
                    <a:pt x="485" y="1832"/>
                  </a:cubicBezTo>
                  <a:cubicBezTo>
                    <a:pt x="541" y="1832"/>
                    <a:pt x="597" y="1814"/>
                    <a:pt x="635" y="1777"/>
                  </a:cubicBezTo>
                  <a:lnTo>
                    <a:pt x="1361" y="1143"/>
                  </a:lnTo>
                  <a:lnTo>
                    <a:pt x="430" y="80"/>
                  </a:lnTo>
                  <a:cubicBezTo>
                    <a:pt x="378" y="29"/>
                    <a:pt x="316"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7166685" y="3790119"/>
              <a:ext cx="66512" cy="30039"/>
            </a:xfrm>
            <a:custGeom>
              <a:avLst/>
              <a:gdLst/>
              <a:ahLst/>
              <a:cxnLst/>
              <a:rect l="l" t="t" r="r" b="b"/>
              <a:pathLst>
                <a:path w="1809" h="817" extrusionOk="0">
                  <a:moveTo>
                    <a:pt x="1068" y="1"/>
                  </a:moveTo>
                  <a:cubicBezTo>
                    <a:pt x="711" y="1"/>
                    <a:pt x="359" y="141"/>
                    <a:pt x="94" y="407"/>
                  </a:cubicBezTo>
                  <a:cubicBezTo>
                    <a:pt x="0" y="500"/>
                    <a:pt x="0" y="649"/>
                    <a:pt x="94" y="742"/>
                  </a:cubicBezTo>
                  <a:cubicBezTo>
                    <a:pt x="149" y="780"/>
                    <a:pt x="205" y="817"/>
                    <a:pt x="261" y="817"/>
                  </a:cubicBezTo>
                  <a:cubicBezTo>
                    <a:pt x="317" y="817"/>
                    <a:pt x="392" y="780"/>
                    <a:pt x="429" y="742"/>
                  </a:cubicBezTo>
                  <a:cubicBezTo>
                    <a:pt x="609" y="562"/>
                    <a:pt x="836" y="467"/>
                    <a:pt x="1069" y="467"/>
                  </a:cubicBezTo>
                  <a:cubicBezTo>
                    <a:pt x="1197" y="467"/>
                    <a:pt x="1328" y="496"/>
                    <a:pt x="1454" y="556"/>
                  </a:cubicBezTo>
                  <a:cubicBezTo>
                    <a:pt x="1481" y="565"/>
                    <a:pt x="1511" y="570"/>
                    <a:pt x="1540" y="570"/>
                  </a:cubicBezTo>
                  <a:cubicBezTo>
                    <a:pt x="1632" y="570"/>
                    <a:pt x="1724" y="524"/>
                    <a:pt x="1752" y="425"/>
                  </a:cubicBezTo>
                  <a:cubicBezTo>
                    <a:pt x="1808" y="314"/>
                    <a:pt x="1771" y="164"/>
                    <a:pt x="1641" y="127"/>
                  </a:cubicBezTo>
                  <a:cubicBezTo>
                    <a:pt x="1457" y="42"/>
                    <a:pt x="1262"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7205401" y="3618451"/>
              <a:ext cx="144974" cy="98794"/>
            </a:xfrm>
            <a:custGeom>
              <a:avLst/>
              <a:gdLst/>
              <a:ahLst/>
              <a:cxnLst/>
              <a:rect l="l" t="t" r="r" b="b"/>
              <a:pathLst>
                <a:path w="3943" h="2687" extrusionOk="0">
                  <a:moveTo>
                    <a:pt x="2826" y="0"/>
                  </a:moveTo>
                  <a:cubicBezTo>
                    <a:pt x="2770" y="0"/>
                    <a:pt x="2714" y="14"/>
                    <a:pt x="2656" y="43"/>
                  </a:cubicBezTo>
                  <a:cubicBezTo>
                    <a:pt x="2097" y="509"/>
                    <a:pt x="1482" y="901"/>
                    <a:pt x="830" y="1199"/>
                  </a:cubicBezTo>
                  <a:cubicBezTo>
                    <a:pt x="1" y="1534"/>
                    <a:pt x="767" y="2687"/>
                    <a:pt x="1939" y="2687"/>
                  </a:cubicBezTo>
                  <a:cubicBezTo>
                    <a:pt x="2138" y="2687"/>
                    <a:pt x="2347" y="2654"/>
                    <a:pt x="2563" y="2578"/>
                  </a:cubicBezTo>
                  <a:cubicBezTo>
                    <a:pt x="3942" y="2078"/>
                    <a:pt x="3504" y="0"/>
                    <a:pt x="2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6973435" y="3651542"/>
              <a:ext cx="514671" cy="365984"/>
            </a:xfrm>
            <a:custGeom>
              <a:avLst/>
              <a:gdLst/>
              <a:ahLst/>
              <a:cxnLst/>
              <a:rect l="l" t="t" r="r" b="b"/>
              <a:pathLst>
                <a:path w="13998" h="9954" extrusionOk="0">
                  <a:moveTo>
                    <a:pt x="0" y="1"/>
                  </a:moveTo>
                  <a:lnTo>
                    <a:pt x="0" y="1306"/>
                  </a:lnTo>
                  <a:lnTo>
                    <a:pt x="0" y="1604"/>
                  </a:lnTo>
                  <a:lnTo>
                    <a:pt x="94" y="1604"/>
                  </a:lnTo>
                  <a:cubicBezTo>
                    <a:pt x="429" y="3505"/>
                    <a:pt x="1510" y="5182"/>
                    <a:pt x="3113" y="6282"/>
                  </a:cubicBezTo>
                  <a:lnTo>
                    <a:pt x="3113" y="6636"/>
                  </a:lnTo>
                  <a:cubicBezTo>
                    <a:pt x="3225" y="6729"/>
                    <a:pt x="3374" y="6804"/>
                    <a:pt x="3504" y="6878"/>
                  </a:cubicBezTo>
                  <a:cubicBezTo>
                    <a:pt x="3635" y="8593"/>
                    <a:pt x="5182" y="9954"/>
                    <a:pt x="7083" y="9954"/>
                  </a:cubicBezTo>
                  <a:cubicBezTo>
                    <a:pt x="8965" y="9954"/>
                    <a:pt x="10568" y="8556"/>
                    <a:pt x="10643" y="6804"/>
                  </a:cubicBezTo>
                  <a:cubicBezTo>
                    <a:pt x="10997" y="6599"/>
                    <a:pt x="11314" y="6375"/>
                    <a:pt x="11631" y="6133"/>
                  </a:cubicBezTo>
                  <a:lnTo>
                    <a:pt x="11631" y="5704"/>
                  </a:lnTo>
                  <a:cubicBezTo>
                    <a:pt x="12823" y="4642"/>
                    <a:pt x="13625" y="3188"/>
                    <a:pt x="13886" y="1604"/>
                  </a:cubicBezTo>
                  <a:lnTo>
                    <a:pt x="13998" y="1604"/>
                  </a:lnTo>
                  <a:lnTo>
                    <a:pt x="13998" y="1306"/>
                  </a:lnTo>
                  <a:lnTo>
                    <a:pt x="13998" y="1"/>
                  </a:lnTo>
                  <a:cubicBezTo>
                    <a:pt x="13998" y="3561"/>
                    <a:pt x="10866" y="6450"/>
                    <a:pt x="7008" y="6450"/>
                  </a:cubicBezTo>
                  <a:cubicBezTo>
                    <a:pt x="3132" y="6450"/>
                    <a:pt x="0" y="356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7283863" y="3649189"/>
              <a:ext cx="29488" cy="47614"/>
            </a:xfrm>
            <a:custGeom>
              <a:avLst/>
              <a:gdLst/>
              <a:ahLst/>
              <a:cxnLst/>
              <a:rect l="l" t="t" r="r" b="b"/>
              <a:pathLst>
                <a:path w="802" h="1295" extrusionOk="0">
                  <a:moveTo>
                    <a:pt x="605" y="1"/>
                  </a:moveTo>
                  <a:cubicBezTo>
                    <a:pt x="576" y="1"/>
                    <a:pt x="547" y="9"/>
                    <a:pt x="522" y="28"/>
                  </a:cubicBezTo>
                  <a:cubicBezTo>
                    <a:pt x="131" y="288"/>
                    <a:pt x="0" y="810"/>
                    <a:pt x="243" y="1220"/>
                  </a:cubicBezTo>
                  <a:cubicBezTo>
                    <a:pt x="280" y="1258"/>
                    <a:pt x="336" y="1295"/>
                    <a:pt x="392" y="1295"/>
                  </a:cubicBezTo>
                  <a:cubicBezTo>
                    <a:pt x="429" y="1295"/>
                    <a:pt x="448" y="1276"/>
                    <a:pt x="485" y="1258"/>
                  </a:cubicBezTo>
                  <a:cubicBezTo>
                    <a:pt x="560" y="1202"/>
                    <a:pt x="578" y="1109"/>
                    <a:pt x="541" y="1015"/>
                  </a:cubicBezTo>
                  <a:cubicBezTo>
                    <a:pt x="392" y="773"/>
                    <a:pt x="466" y="475"/>
                    <a:pt x="690" y="326"/>
                  </a:cubicBezTo>
                  <a:cubicBezTo>
                    <a:pt x="765" y="270"/>
                    <a:pt x="802" y="158"/>
                    <a:pt x="746" y="83"/>
                  </a:cubicBezTo>
                  <a:cubicBezTo>
                    <a:pt x="721" y="34"/>
                    <a:pt x="663" y="1"/>
                    <a:pt x="605"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7278384" y="3444541"/>
              <a:ext cx="92544" cy="41474"/>
            </a:xfrm>
            <a:custGeom>
              <a:avLst/>
              <a:gdLst/>
              <a:ahLst/>
              <a:cxnLst/>
              <a:rect l="l" t="t" r="r" b="b"/>
              <a:pathLst>
                <a:path w="2517" h="1128" extrusionOk="0">
                  <a:moveTo>
                    <a:pt x="1036" y="1"/>
                  </a:moveTo>
                  <a:cubicBezTo>
                    <a:pt x="739" y="1"/>
                    <a:pt x="448" y="88"/>
                    <a:pt x="205" y="263"/>
                  </a:cubicBezTo>
                  <a:cubicBezTo>
                    <a:pt x="0" y="449"/>
                    <a:pt x="19" y="636"/>
                    <a:pt x="149" y="710"/>
                  </a:cubicBezTo>
                  <a:cubicBezTo>
                    <a:pt x="317" y="804"/>
                    <a:pt x="485" y="841"/>
                    <a:pt x="671" y="859"/>
                  </a:cubicBezTo>
                  <a:cubicBezTo>
                    <a:pt x="858" y="878"/>
                    <a:pt x="1044" y="915"/>
                    <a:pt x="1212" y="934"/>
                  </a:cubicBezTo>
                  <a:cubicBezTo>
                    <a:pt x="1361" y="971"/>
                    <a:pt x="1547" y="1009"/>
                    <a:pt x="1734" y="1064"/>
                  </a:cubicBezTo>
                  <a:cubicBezTo>
                    <a:pt x="1860" y="1106"/>
                    <a:pt x="1996" y="1127"/>
                    <a:pt x="2135" y="1127"/>
                  </a:cubicBezTo>
                  <a:cubicBezTo>
                    <a:pt x="2181" y="1127"/>
                    <a:pt x="2228" y="1125"/>
                    <a:pt x="2274" y="1120"/>
                  </a:cubicBezTo>
                  <a:cubicBezTo>
                    <a:pt x="2423" y="1083"/>
                    <a:pt x="2517" y="934"/>
                    <a:pt x="2386" y="692"/>
                  </a:cubicBezTo>
                  <a:cubicBezTo>
                    <a:pt x="2162" y="338"/>
                    <a:pt x="1790" y="95"/>
                    <a:pt x="1380" y="39"/>
                  </a:cubicBezTo>
                  <a:cubicBezTo>
                    <a:pt x="1266" y="13"/>
                    <a:pt x="1150" y="1"/>
                    <a:pt x="1036"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7061824" y="3438952"/>
              <a:ext cx="89823" cy="45445"/>
            </a:xfrm>
            <a:custGeom>
              <a:avLst/>
              <a:gdLst/>
              <a:ahLst/>
              <a:cxnLst/>
              <a:rect l="l" t="t" r="r" b="b"/>
              <a:pathLst>
                <a:path w="2443" h="1236" extrusionOk="0">
                  <a:moveTo>
                    <a:pt x="1505" y="0"/>
                  </a:moveTo>
                  <a:cubicBezTo>
                    <a:pt x="941" y="0"/>
                    <a:pt x="394" y="303"/>
                    <a:pt x="94" y="825"/>
                  </a:cubicBezTo>
                  <a:cubicBezTo>
                    <a:pt x="1" y="1067"/>
                    <a:pt x="113" y="1216"/>
                    <a:pt x="262" y="1235"/>
                  </a:cubicBezTo>
                  <a:cubicBezTo>
                    <a:pt x="429" y="1235"/>
                    <a:pt x="616" y="1198"/>
                    <a:pt x="784" y="1123"/>
                  </a:cubicBezTo>
                  <a:cubicBezTo>
                    <a:pt x="951" y="1049"/>
                    <a:pt x="1138" y="993"/>
                    <a:pt x="1305" y="956"/>
                  </a:cubicBezTo>
                  <a:cubicBezTo>
                    <a:pt x="1454" y="900"/>
                    <a:pt x="1641" y="844"/>
                    <a:pt x="1827" y="806"/>
                  </a:cubicBezTo>
                  <a:cubicBezTo>
                    <a:pt x="1995" y="788"/>
                    <a:pt x="2163" y="713"/>
                    <a:pt x="2330" y="620"/>
                  </a:cubicBezTo>
                  <a:cubicBezTo>
                    <a:pt x="2442" y="508"/>
                    <a:pt x="2442" y="322"/>
                    <a:pt x="2219" y="173"/>
                  </a:cubicBezTo>
                  <a:cubicBezTo>
                    <a:pt x="1990" y="55"/>
                    <a:pt x="1746" y="0"/>
                    <a:pt x="150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7173523" y="3487081"/>
              <a:ext cx="68351" cy="122693"/>
            </a:xfrm>
            <a:custGeom>
              <a:avLst/>
              <a:gdLst/>
              <a:ahLst/>
              <a:cxnLst/>
              <a:rect l="l" t="t" r="r" b="b"/>
              <a:pathLst>
                <a:path w="1859" h="3337" extrusionOk="0">
                  <a:moveTo>
                    <a:pt x="1343" y="1"/>
                  </a:moveTo>
                  <a:cubicBezTo>
                    <a:pt x="1212" y="1"/>
                    <a:pt x="1100" y="94"/>
                    <a:pt x="1082" y="224"/>
                  </a:cubicBezTo>
                  <a:lnTo>
                    <a:pt x="1026" y="1119"/>
                  </a:lnTo>
                  <a:cubicBezTo>
                    <a:pt x="1026" y="1212"/>
                    <a:pt x="970" y="1305"/>
                    <a:pt x="895" y="1380"/>
                  </a:cubicBezTo>
                  <a:cubicBezTo>
                    <a:pt x="821" y="1436"/>
                    <a:pt x="728" y="1473"/>
                    <a:pt x="616" y="1473"/>
                  </a:cubicBezTo>
                  <a:cubicBezTo>
                    <a:pt x="599" y="1471"/>
                    <a:pt x="582" y="1469"/>
                    <a:pt x="564" y="1469"/>
                  </a:cubicBezTo>
                  <a:cubicBezTo>
                    <a:pt x="448" y="1469"/>
                    <a:pt x="324" y="1522"/>
                    <a:pt x="243" y="1604"/>
                  </a:cubicBezTo>
                  <a:cubicBezTo>
                    <a:pt x="131" y="1697"/>
                    <a:pt x="57" y="1827"/>
                    <a:pt x="57" y="1976"/>
                  </a:cubicBezTo>
                  <a:lnTo>
                    <a:pt x="19" y="2424"/>
                  </a:lnTo>
                  <a:cubicBezTo>
                    <a:pt x="1" y="2629"/>
                    <a:pt x="75" y="2834"/>
                    <a:pt x="206" y="3001"/>
                  </a:cubicBezTo>
                  <a:cubicBezTo>
                    <a:pt x="336" y="3151"/>
                    <a:pt x="523" y="3244"/>
                    <a:pt x="728" y="3262"/>
                  </a:cubicBezTo>
                  <a:lnTo>
                    <a:pt x="1529" y="3337"/>
                  </a:lnTo>
                  <a:lnTo>
                    <a:pt x="1548" y="3337"/>
                  </a:lnTo>
                  <a:lnTo>
                    <a:pt x="1529" y="3318"/>
                  </a:lnTo>
                  <a:lnTo>
                    <a:pt x="1529" y="3318"/>
                  </a:lnTo>
                  <a:cubicBezTo>
                    <a:pt x="1535" y="3319"/>
                    <a:pt x="1541" y="3319"/>
                    <a:pt x="1547" y="3319"/>
                  </a:cubicBezTo>
                  <a:cubicBezTo>
                    <a:pt x="1847" y="3319"/>
                    <a:pt x="1858" y="2871"/>
                    <a:pt x="1548" y="2852"/>
                  </a:cubicBezTo>
                  <a:lnTo>
                    <a:pt x="765" y="2796"/>
                  </a:lnTo>
                  <a:cubicBezTo>
                    <a:pt x="690" y="2796"/>
                    <a:pt x="616" y="2740"/>
                    <a:pt x="560" y="2685"/>
                  </a:cubicBezTo>
                  <a:cubicBezTo>
                    <a:pt x="504" y="2629"/>
                    <a:pt x="467" y="2535"/>
                    <a:pt x="485" y="2442"/>
                  </a:cubicBezTo>
                  <a:lnTo>
                    <a:pt x="504" y="2014"/>
                  </a:lnTo>
                  <a:cubicBezTo>
                    <a:pt x="523" y="1976"/>
                    <a:pt x="541" y="1939"/>
                    <a:pt x="579" y="1939"/>
                  </a:cubicBezTo>
                  <a:cubicBezTo>
                    <a:pt x="602" y="1941"/>
                    <a:pt x="625" y="1942"/>
                    <a:pt x="648" y="1942"/>
                  </a:cubicBezTo>
                  <a:cubicBezTo>
                    <a:pt x="1100" y="1942"/>
                    <a:pt x="1456" y="1600"/>
                    <a:pt x="1492" y="1156"/>
                  </a:cubicBezTo>
                  <a:lnTo>
                    <a:pt x="1548" y="262"/>
                  </a:lnTo>
                  <a:cubicBezTo>
                    <a:pt x="1566" y="131"/>
                    <a:pt x="1473" y="19"/>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7277024" y="3541129"/>
              <a:ext cx="65814" cy="23200"/>
            </a:xfrm>
            <a:custGeom>
              <a:avLst/>
              <a:gdLst/>
              <a:ahLst/>
              <a:cxnLst/>
              <a:rect l="l" t="t" r="r" b="b"/>
              <a:pathLst>
                <a:path w="1790" h="631" extrusionOk="0">
                  <a:moveTo>
                    <a:pt x="992" y="0"/>
                  </a:moveTo>
                  <a:cubicBezTo>
                    <a:pt x="966" y="0"/>
                    <a:pt x="940" y="1"/>
                    <a:pt x="913" y="3"/>
                  </a:cubicBezTo>
                  <a:cubicBezTo>
                    <a:pt x="652" y="3"/>
                    <a:pt x="391" y="59"/>
                    <a:pt x="149" y="189"/>
                  </a:cubicBezTo>
                  <a:cubicBezTo>
                    <a:pt x="37" y="245"/>
                    <a:pt x="0" y="394"/>
                    <a:pt x="56" y="506"/>
                  </a:cubicBezTo>
                  <a:cubicBezTo>
                    <a:pt x="95" y="584"/>
                    <a:pt x="169" y="625"/>
                    <a:pt x="254" y="625"/>
                  </a:cubicBezTo>
                  <a:cubicBezTo>
                    <a:pt x="292" y="625"/>
                    <a:pt x="332" y="617"/>
                    <a:pt x="373" y="599"/>
                  </a:cubicBezTo>
                  <a:cubicBezTo>
                    <a:pt x="522" y="506"/>
                    <a:pt x="694" y="460"/>
                    <a:pt x="871" y="460"/>
                  </a:cubicBezTo>
                  <a:cubicBezTo>
                    <a:pt x="1048" y="460"/>
                    <a:pt x="1230" y="506"/>
                    <a:pt x="1398" y="599"/>
                  </a:cubicBezTo>
                  <a:cubicBezTo>
                    <a:pt x="1431" y="620"/>
                    <a:pt x="1472" y="630"/>
                    <a:pt x="1514" y="630"/>
                  </a:cubicBezTo>
                  <a:cubicBezTo>
                    <a:pt x="1589" y="630"/>
                    <a:pt x="1667" y="597"/>
                    <a:pt x="1715" y="525"/>
                  </a:cubicBezTo>
                  <a:cubicBezTo>
                    <a:pt x="1789" y="413"/>
                    <a:pt x="1752" y="264"/>
                    <a:pt x="1640" y="208"/>
                  </a:cubicBezTo>
                  <a:cubicBezTo>
                    <a:pt x="1439" y="74"/>
                    <a:pt x="1223" y="0"/>
                    <a:pt x="99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7065243" y="3541129"/>
              <a:ext cx="65851" cy="23200"/>
            </a:xfrm>
            <a:custGeom>
              <a:avLst/>
              <a:gdLst/>
              <a:ahLst/>
              <a:cxnLst/>
              <a:rect l="l" t="t" r="r" b="b"/>
              <a:pathLst>
                <a:path w="1791" h="631" extrusionOk="0">
                  <a:moveTo>
                    <a:pt x="993" y="0"/>
                  </a:moveTo>
                  <a:cubicBezTo>
                    <a:pt x="967" y="0"/>
                    <a:pt x="941" y="1"/>
                    <a:pt x="914" y="3"/>
                  </a:cubicBezTo>
                  <a:cubicBezTo>
                    <a:pt x="653" y="3"/>
                    <a:pt x="392" y="59"/>
                    <a:pt x="150" y="189"/>
                  </a:cubicBezTo>
                  <a:cubicBezTo>
                    <a:pt x="38" y="245"/>
                    <a:pt x="1" y="394"/>
                    <a:pt x="57" y="506"/>
                  </a:cubicBezTo>
                  <a:cubicBezTo>
                    <a:pt x="95" y="584"/>
                    <a:pt x="170" y="625"/>
                    <a:pt x="249" y="625"/>
                  </a:cubicBezTo>
                  <a:cubicBezTo>
                    <a:pt x="284" y="625"/>
                    <a:pt x="320" y="617"/>
                    <a:pt x="355" y="599"/>
                  </a:cubicBezTo>
                  <a:cubicBezTo>
                    <a:pt x="513" y="506"/>
                    <a:pt x="691" y="460"/>
                    <a:pt x="870" y="460"/>
                  </a:cubicBezTo>
                  <a:cubicBezTo>
                    <a:pt x="1049" y="460"/>
                    <a:pt x="1231" y="506"/>
                    <a:pt x="1399" y="599"/>
                  </a:cubicBezTo>
                  <a:cubicBezTo>
                    <a:pt x="1432" y="620"/>
                    <a:pt x="1473" y="630"/>
                    <a:pt x="1515" y="630"/>
                  </a:cubicBezTo>
                  <a:cubicBezTo>
                    <a:pt x="1589" y="630"/>
                    <a:pt x="1668" y="597"/>
                    <a:pt x="1716" y="525"/>
                  </a:cubicBezTo>
                  <a:cubicBezTo>
                    <a:pt x="1790" y="413"/>
                    <a:pt x="1753" y="264"/>
                    <a:pt x="1641" y="208"/>
                  </a:cubicBezTo>
                  <a:cubicBezTo>
                    <a:pt x="1440" y="74"/>
                    <a:pt x="1224" y="0"/>
                    <a:pt x="993"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6660249" y="4319718"/>
              <a:ext cx="530923" cy="548314"/>
            </a:xfrm>
            <a:custGeom>
              <a:avLst/>
              <a:gdLst/>
              <a:ahLst/>
              <a:cxnLst/>
              <a:rect l="l" t="t" r="r" b="b"/>
              <a:pathLst>
                <a:path w="14440" h="14913" extrusionOk="0">
                  <a:moveTo>
                    <a:pt x="1" y="0"/>
                  </a:moveTo>
                  <a:lnTo>
                    <a:pt x="8313" y="13606"/>
                  </a:lnTo>
                  <a:lnTo>
                    <a:pt x="10531" y="14668"/>
                  </a:lnTo>
                  <a:cubicBezTo>
                    <a:pt x="10888" y="14836"/>
                    <a:pt x="11251" y="14913"/>
                    <a:pt x="11603" y="14913"/>
                  </a:cubicBezTo>
                  <a:cubicBezTo>
                    <a:pt x="13127" y="14913"/>
                    <a:pt x="14439" y="13475"/>
                    <a:pt x="14091" y="11780"/>
                  </a:cubicBezTo>
                  <a:lnTo>
                    <a:pt x="12768" y="5331"/>
                  </a:lnTo>
                  <a:cubicBezTo>
                    <a:pt x="12265" y="2740"/>
                    <a:pt x="10103" y="802"/>
                    <a:pt x="7456" y="578"/>
                  </a:cubicBezTo>
                  <a:lnTo>
                    <a:pt x="1" y="0"/>
                  </a:ln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5817170" y="4200554"/>
              <a:ext cx="686192" cy="441320"/>
            </a:xfrm>
            <a:custGeom>
              <a:avLst/>
              <a:gdLst/>
              <a:ahLst/>
              <a:cxnLst/>
              <a:rect l="l" t="t" r="r" b="b"/>
              <a:pathLst>
                <a:path w="18663" h="12003" extrusionOk="0">
                  <a:moveTo>
                    <a:pt x="9663" y="1"/>
                  </a:moveTo>
                  <a:cubicBezTo>
                    <a:pt x="7790" y="1"/>
                    <a:pt x="5984" y="911"/>
                    <a:pt x="4889" y="2533"/>
                  </a:cubicBezTo>
                  <a:lnTo>
                    <a:pt x="1199" y="7882"/>
                  </a:lnTo>
                  <a:cubicBezTo>
                    <a:pt x="1" y="9614"/>
                    <a:pt x="1226" y="12002"/>
                    <a:pt x="3271" y="12002"/>
                  </a:cubicBezTo>
                  <a:cubicBezTo>
                    <a:pt x="3295" y="12002"/>
                    <a:pt x="3318" y="12002"/>
                    <a:pt x="3342" y="12001"/>
                  </a:cubicBezTo>
                  <a:lnTo>
                    <a:pt x="5784" y="11945"/>
                  </a:lnTo>
                  <a:lnTo>
                    <a:pt x="18663" y="2850"/>
                  </a:lnTo>
                  <a:lnTo>
                    <a:pt x="11599" y="334"/>
                  </a:lnTo>
                  <a:cubicBezTo>
                    <a:pt x="10963" y="109"/>
                    <a:pt x="10309" y="1"/>
                    <a:pt x="966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6076381" y="4289568"/>
              <a:ext cx="829254" cy="978604"/>
            </a:xfrm>
            <a:custGeom>
              <a:avLst/>
              <a:gdLst/>
              <a:ahLst/>
              <a:cxnLst/>
              <a:rect l="l" t="t" r="r" b="b"/>
              <a:pathLst>
                <a:path w="22554" h="26616" extrusionOk="0">
                  <a:moveTo>
                    <a:pt x="9786" y="0"/>
                  </a:moveTo>
                  <a:cubicBezTo>
                    <a:pt x="7922" y="0"/>
                    <a:pt x="6189" y="1007"/>
                    <a:pt x="5257" y="2609"/>
                  </a:cubicBezTo>
                  <a:lnTo>
                    <a:pt x="1250" y="9338"/>
                  </a:lnTo>
                  <a:cubicBezTo>
                    <a:pt x="20" y="11407"/>
                    <a:pt x="1" y="13979"/>
                    <a:pt x="1194" y="16085"/>
                  </a:cubicBezTo>
                  <a:lnTo>
                    <a:pt x="3635" y="20390"/>
                  </a:lnTo>
                  <a:lnTo>
                    <a:pt x="3244" y="25441"/>
                  </a:lnTo>
                  <a:lnTo>
                    <a:pt x="10233" y="26038"/>
                  </a:lnTo>
                  <a:lnTo>
                    <a:pt x="13439" y="26317"/>
                  </a:lnTo>
                  <a:lnTo>
                    <a:pt x="16999" y="26615"/>
                  </a:lnTo>
                  <a:lnTo>
                    <a:pt x="17409" y="21565"/>
                  </a:lnTo>
                  <a:lnTo>
                    <a:pt x="21286" y="16737"/>
                  </a:lnTo>
                  <a:cubicBezTo>
                    <a:pt x="22292" y="15470"/>
                    <a:pt x="22553" y="13755"/>
                    <a:pt x="21957" y="12264"/>
                  </a:cubicBezTo>
                  <a:lnTo>
                    <a:pt x="18602" y="3765"/>
                  </a:lnTo>
                  <a:cubicBezTo>
                    <a:pt x="17912" y="2013"/>
                    <a:pt x="16365" y="746"/>
                    <a:pt x="14501" y="429"/>
                  </a:cubicBezTo>
                  <a:lnTo>
                    <a:pt x="12079" y="56"/>
                  </a:lnTo>
                  <a:lnTo>
                    <a:pt x="11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6449204" y="4381891"/>
              <a:ext cx="131591" cy="73719"/>
            </a:xfrm>
            <a:custGeom>
              <a:avLst/>
              <a:gdLst/>
              <a:ahLst/>
              <a:cxnLst/>
              <a:rect l="l" t="t" r="r" b="b"/>
              <a:pathLst>
                <a:path w="3579" h="2005" extrusionOk="0">
                  <a:moveTo>
                    <a:pt x="1669" y="0"/>
                  </a:moveTo>
                  <a:cubicBezTo>
                    <a:pt x="781" y="0"/>
                    <a:pt x="72" y="393"/>
                    <a:pt x="37" y="900"/>
                  </a:cubicBezTo>
                  <a:cubicBezTo>
                    <a:pt x="0" y="1459"/>
                    <a:pt x="764" y="1944"/>
                    <a:pt x="1734" y="2000"/>
                  </a:cubicBezTo>
                  <a:cubicBezTo>
                    <a:pt x="1795" y="2003"/>
                    <a:pt x="1857" y="2005"/>
                    <a:pt x="1917" y="2005"/>
                  </a:cubicBezTo>
                  <a:cubicBezTo>
                    <a:pt x="2804" y="2005"/>
                    <a:pt x="3524" y="1628"/>
                    <a:pt x="3541" y="1105"/>
                  </a:cubicBezTo>
                  <a:cubicBezTo>
                    <a:pt x="3579" y="564"/>
                    <a:pt x="2815" y="61"/>
                    <a:pt x="1845" y="5"/>
                  </a:cubicBezTo>
                  <a:cubicBezTo>
                    <a:pt x="1786" y="2"/>
                    <a:pt x="1727" y="0"/>
                    <a:pt x="1669"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433430" y="4735926"/>
              <a:ext cx="95963" cy="114494"/>
            </a:xfrm>
            <a:custGeom>
              <a:avLst/>
              <a:gdLst/>
              <a:ahLst/>
              <a:cxnLst/>
              <a:rect l="l" t="t" r="r" b="b"/>
              <a:pathLst>
                <a:path w="2610" h="3114" extrusionOk="0">
                  <a:moveTo>
                    <a:pt x="1344" y="0"/>
                  </a:moveTo>
                  <a:cubicBezTo>
                    <a:pt x="756" y="0"/>
                    <a:pt x="236" y="442"/>
                    <a:pt x="168" y="1056"/>
                  </a:cubicBezTo>
                  <a:lnTo>
                    <a:pt x="94" y="1746"/>
                  </a:lnTo>
                  <a:cubicBezTo>
                    <a:pt x="0" y="2398"/>
                    <a:pt x="448" y="2994"/>
                    <a:pt x="1100" y="3106"/>
                  </a:cubicBezTo>
                  <a:cubicBezTo>
                    <a:pt x="1146" y="3111"/>
                    <a:pt x="1192" y="3114"/>
                    <a:pt x="1237" y="3114"/>
                  </a:cubicBezTo>
                  <a:cubicBezTo>
                    <a:pt x="1834" y="3114"/>
                    <a:pt x="2354" y="2669"/>
                    <a:pt x="2423" y="2062"/>
                  </a:cubicBezTo>
                  <a:lnTo>
                    <a:pt x="2517" y="1373"/>
                  </a:lnTo>
                  <a:cubicBezTo>
                    <a:pt x="2610" y="720"/>
                    <a:pt x="2163" y="105"/>
                    <a:pt x="1510" y="12"/>
                  </a:cubicBezTo>
                  <a:cubicBezTo>
                    <a:pt x="1454" y="4"/>
                    <a:pt x="1399" y="0"/>
                    <a:pt x="1344" y="0"/>
                  </a:cubicBezTo>
                  <a:close/>
                </a:path>
              </a:pathLst>
            </a:custGeom>
            <a:solidFill>
              <a:srgbClr val="FF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6405340" y="4724712"/>
              <a:ext cx="80889" cy="45445"/>
            </a:xfrm>
            <a:custGeom>
              <a:avLst/>
              <a:gdLst/>
              <a:ahLst/>
              <a:cxnLst/>
              <a:rect l="l" t="t" r="r" b="b"/>
              <a:pathLst>
                <a:path w="2200" h="1236" extrusionOk="0">
                  <a:moveTo>
                    <a:pt x="0" y="0"/>
                  </a:moveTo>
                  <a:cubicBezTo>
                    <a:pt x="0" y="0"/>
                    <a:pt x="19" y="1156"/>
                    <a:pt x="895" y="1230"/>
                  </a:cubicBezTo>
                  <a:cubicBezTo>
                    <a:pt x="949" y="1234"/>
                    <a:pt x="1001" y="1236"/>
                    <a:pt x="1050" y="1236"/>
                  </a:cubicBezTo>
                  <a:cubicBezTo>
                    <a:pt x="1785" y="1236"/>
                    <a:pt x="2025" y="850"/>
                    <a:pt x="2200" y="187"/>
                  </a:cubicBezTo>
                  <a:lnTo>
                    <a:pt x="0" y="0"/>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6396442" y="4716292"/>
              <a:ext cx="99640" cy="62578"/>
            </a:xfrm>
            <a:custGeom>
              <a:avLst/>
              <a:gdLst/>
              <a:ahLst/>
              <a:cxnLst/>
              <a:rect l="l" t="t" r="r" b="b"/>
              <a:pathLst>
                <a:path w="2710" h="1702" extrusionOk="0">
                  <a:moveTo>
                    <a:pt x="243" y="1"/>
                  </a:moveTo>
                  <a:cubicBezTo>
                    <a:pt x="123" y="1"/>
                    <a:pt x="0" y="85"/>
                    <a:pt x="0" y="248"/>
                  </a:cubicBezTo>
                  <a:cubicBezTo>
                    <a:pt x="0" y="714"/>
                    <a:pt x="261" y="1627"/>
                    <a:pt x="1100" y="1702"/>
                  </a:cubicBezTo>
                  <a:lnTo>
                    <a:pt x="1305" y="1702"/>
                  </a:lnTo>
                  <a:cubicBezTo>
                    <a:pt x="2218" y="1702"/>
                    <a:pt x="2498" y="1124"/>
                    <a:pt x="2665" y="472"/>
                  </a:cubicBezTo>
                  <a:cubicBezTo>
                    <a:pt x="2709" y="295"/>
                    <a:pt x="2571" y="184"/>
                    <a:pt x="2436" y="184"/>
                  </a:cubicBezTo>
                  <a:cubicBezTo>
                    <a:pt x="2341" y="184"/>
                    <a:pt x="2248" y="238"/>
                    <a:pt x="2218" y="360"/>
                  </a:cubicBezTo>
                  <a:cubicBezTo>
                    <a:pt x="2063" y="943"/>
                    <a:pt x="1877" y="1242"/>
                    <a:pt x="1296" y="1242"/>
                  </a:cubicBezTo>
                  <a:cubicBezTo>
                    <a:pt x="1246" y="1242"/>
                    <a:pt x="1193" y="1240"/>
                    <a:pt x="1137" y="1236"/>
                  </a:cubicBezTo>
                  <a:cubicBezTo>
                    <a:pt x="503" y="1180"/>
                    <a:pt x="466" y="267"/>
                    <a:pt x="466" y="229"/>
                  </a:cubicBezTo>
                  <a:cubicBezTo>
                    <a:pt x="466" y="76"/>
                    <a:pt x="356" y="1"/>
                    <a:pt x="243"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6486192" y="4731550"/>
              <a:ext cx="81587" cy="45445"/>
            </a:xfrm>
            <a:custGeom>
              <a:avLst/>
              <a:gdLst/>
              <a:ahLst/>
              <a:cxnLst/>
              <a:rect l="l" t="t" r="r" b="b"/>
              <a:pathLst>
                <a:path w="2219" h="1236" extrusionOk="0">
                  <a:moveTo>
                    <a:pt x="1" y="1"/>
                  </a:moveTo>
                  <a:cubicBezTo>
                    <a:pt x="1" y="1"/>
                    <a:pt x="19" y="1175"/>
                    <a:pt x="895" y="1231"/>
                  </a:cubicBezTo>
                  <a:cubicBezTo>
                    <a:pt x="948" y="1234"/>
                    <a:pt x="999" y="1236"/>
                    <a:pt x="1048" y="1236"/>
                  </a:cubicBezTo>
                  <a:cubicBezTo>
                    <a:pt x="1803" y="1236"/>
                    <a:pt x="2043" y="835"/>
                    <a:pt x="2219" y="187"/>
                  </a:cubicBezTo>
                  <a:lnTo>
                    <a:pt x="1"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6477294" y="4723351"/>
              <a:ext cx="100339" cy="61696"/>
            </a:xfrm>
            <a:custGeom>
              <a:avLst/>
              <a:gdLst/>
              <a:ahLst/>
              <a:cxnLst/>
              <a:rect l="l" t="t" r="r" b="b"/>
              <a:pathLst>
                <a:path w="2729" h="1678" extrusionOk="0">
                  <a:moveTo>
                    <a:pt x="233" y="0"/>
                  </a:moveTo>
                  <a:cubicBezTo>
                    <a:pt x="117" y="0"/>
                    <a:pt x="0" y="75"/>
                    <a:pt x="0" y="224"/>
                  </a:cubicBezTo>
                  <a:cubicBezTo>
                    <a:pt x="19" y="708"/>
                    <a:pt x="261" y="1622"/>
                    <a:pt x="1119" y="1678"/>
                  </a:cubicBezTo>
                  <a:lnTo>
                    <a:pt x="1305" y="1678"/>
                  </a:lnTo>
                  <a:cubicBezTo>
                    <a:pt x="2237" y="1678"/>
                    <a:pt x="2516" y="1100"/>
                    <a:pt x="2684" y="485"/>
                  </a:cubicBezTo>
                  <a:cubicBezTo>
                    <a:pt x="2729" y="296"/>
                    <a:pt x="2581" y="180"/>
                    <a:pt x="2439" y="180"/>
                  </a:cubicBezTo>
                  <a:cubicBezTo>
                    <a:pt x="2343" y="180"/>
                    <a:pt x="2248" y="234"/>
                    <a:pt x="2218" y="354"/>
                  </a:cubicBezTo>
                  <a:cubicBezTo>
                    <a:pt x="2082" y="952"/>
                    <a:pt x="1898" y="1237"/>
                    <a:pt x="1322" y="1237"/>
                  </a:cubicBezTo>
                  <a:cubicBezTo>
                    <a:pt x="1270" y="1237"/>
                    <a:pt x="1215" y="1235"/>
                    <a:pt x="1156" y="1230"/>
                  </a:cubicBezTo>
                  <a:cubicBezTo>
                    <a:pt x="504" y="1174"/>
                    <a:pt x="466" y="261"/>
                    <a:pt x="466" y="224"/>
                  </a:cubicBezTo>
                  <a:cubicBezTo>
                    <a:pt x="466" y="75"/>
                    <a:pt x="350" y="0"/>
                    <a:pt x="233"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6405524" y="4649302"/>
              <a:ext cx="166373" cy="81661"/>
            </a:xfrm>
            <a:custGeom>
              <a:avLst/>
              <a:gdLst/>
              <a:ahLst/>
              <a:cxnLst/>
              <a:rect l="l" t="t" r="r" b="b"/>
              <a:pathLst>
                <a:path w="4525" h="2221" extrusionOk="0">
                  <a:moveTo>
                    <a:pt x="425" y="1"/>
                  </a:moveTo>
                  <a:cubicBezTo>
                    <a:pt x="139" y="1"/>
                    <a:pt x="0" y="434"/>
                    <a:pt x="238" y="616"/>
                  </a:cubicBezTo>
                  <a:lnTo>
                    <a:pt x="1225" y="1753"/>
                  </a:lnTo>
                  <a:cubicBezTo>
                    <a:pt x="1463" y="2059"/>
                    <a:pt x="1832" y="2220"/>
                    <a:pt x="2206" y="2220"/>
                  </a:cubicBezTo>
                  <a:cubicBezTo>
                    <a:pt x="2447" y="2220"/>
                    <a:pt x="2691" y="2153"/>
                    <a:pt x="2903" y="2014"/>
                  </a:cubicBezTo>
                  <a:lnTo>
                    <a:pt x="4170" y="1175"/>
                  </a:lnTo>
                  <a:cubicBezTo>
                    <a:pt x="4524" y="989"/>
                    <a:pt x="4450" y="374"/>
                    <a:pt x="4058" y="337"/>
                  </a:cubicBezTo>
                  <a:lnTo>
                    <a:pt x="443" y="1"/>
                  </a:lnTo>
                  <a:cubicBezTo>
                    <a:pt x="437" y="1"/>
                    <a:pt x="431" y="1"/>
                    <a:pt x="425"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6235401" y="4479950"/>
              <a:ext cx="142548" cy="70777"/>
            </a:xfrm>
            <a:custGeom>
              <a:avLst/>
              <a:gdLst/>
              <a:ahLst/>
              <a:cxnLst/>
              <a:rect l="l" t="t" r="r" b="b"/>
              <a:pathLst>
                <a:path w="3877" h="1925" extrusionOk="0">
                  <a:moveTo>
                    <a:pt x="2117" y="0"/>
                  </a:moveTo>
                  <a:cubicBezTo>
                    <a:pt x="2011" y="0"/>
                    <a:pt x="1901" y="7"/>
                    <a:pt x="1789" y="22"/>
                  </a:cubicBezTo>
                  <a:cubicBezTo>
                    <a:pt x="1118" y="78"/>
                    <a:pt x="522" y="469"/>
                    <a:pt x="205" y="1066"/>
                  </a:cubicBezTo>
                  <a:cubicBezTo>
                    <a:pt x="0" y="1495"/>
                    <a:pt x="131" y="1811"/>
                    <a:pt x="354" y="1886"/>
                  </a:cubicBezTo>
                  <a:cubicBezTo>
                    <a:pt x="476" y="1910"/>
                    <a:pt x="598" y="1924"/>
                    <a:pt x="719" y="1924"/>
                  </a:cubicBezTo>
                  <a:cubicBezTo>
                    <a:pt x="874" y="1924"/>
                    <a:pt x="1027" y="1901"/>
                    <a:pt x="1174" y="1849"/>
                  </a:cubicBezTo>
                  <a:cubicBezTo>
                    <a:pt x="1472" y="1793"/>
                    <a:pt x="1752" y="1737"/>
                    <a:pt x="2013" y="1700"/>
                  </a:cubicBezTo>
                  <a:cubicBezTo>
                    <a:pt x="2255" y="1681"/>
                    <a:pt x="2553" y="1644"/>
                    <a:pt x="2833" y="1625"/>
                  </a:cubicBezTo>
                  <a:cubicBezTo>
                    <a:pt x="2862" y="1627"/>
                    <a:pt x="2890" y="1628"/>
                    <a:pt x="2919" y="1628"/>
                  </a:cubicBezTo>
                  <a:cubicBezTo>
                    <a:pt x="3169" y="1628"/>
                    <a:pt x="3417" y="1556"/>
                    <a:pt x="3634" y="1439"/>
                  </a:cubicBezTo>
                  <a:cubicBezTo>
                    <a:pt x="3840" y="1308"/>
                    <a:pt x="3877" y="954"/>
                    <a:pt x="3597" y="600"/>
                  </a:cubicBezTo>
                  <a:cubicBezTo>
                    <a:pt x="3355" y="293"/>
                    <a:pt x="2805" y="0"/>
                    <a:pt x="2117" y="0"/>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646535" y="4505136"/>
              <a:ext cx="135047" cy="86661"/>
            </a:xfrm>
            <a:custGeom>
              <a:avLst/>
              <a:gdLst/>
              <a:ahLst/>
              <a:cxnLst/>
              <a:rect l="l" t="t" r="r" b="b"/>
              <a:pathLst>
                <a:path w="3673" h="2357" extrusionOk="0">
                  <a:moveTo>
                    <a:pt x="1413" y="1"/>
                  </a:moveTo>
                  <a:cubicBezTo>
                    <a:pt x="1007" y="1"/>
                    <a:pt x="660" y="115"/>
                    <a:pt x="430" y="269"/>
                  </a:cubicBezTo>
                  <a:cubicBezTo>
                    <a:pt x="57" y="549"/>
                    <a:pt x="1" y="884"/>
                    <a:pt x="169" y="1070"/>
                  </a:cubicBezTo>
                  <a:cubicBezTo>
                    <a:pt x="374" y="1257"/>
                    <a:pt x="635" y="1406"/>
                    <a:pt x="896" y="1462"/>
                  </a:cubicBezTo>
                  <a:cubicBezTo>
                    <a:pt x="1175" y="1555"/>
                    <a:pt x="1455" y="1648"/>
                    <a:pt x="1697" y="1760"/>
                  </a:cubicBezTo>
                  <a:cubicBezTo>
                    <a:pt x="1921" y="1853"/>
                    <a:pt x="2182" y="1984"/>
                    <a:pt x="2461" y="2114"/>
                  </a:cubicBezTo>
                  <a:cubicBezTo>
                    <a:pt x="2685" y="2263"/>
                    <a:pt x="2964" y="2357"/>
                    <a:pt x="3244" y="2357"/>
                  </a:cubicBezTo>
                  <a:cubicBezTo>
                    <a:pt x="3486" y="2338"/>
                    <a:pt x="3673" y="2058"/>
                    <a:pt x="3598" y="1611"/>
                  </a:cubicBezTo>
                  <a:cubicBezTo>
                    <a:pt x="3524" y="1164"/>
                    <a:pt x="3114" y="511"/>
                    <a:pt x="2331" y="194"/>
                  </a:cubicBezTo>
                  <a:cubicBezTo>
                    <a:pt x="2009" y="57"/>
                    <a:pt x="1696" y="1"/>
                    <a:pt x="141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6632159" y="4646765"/>
              <a:ext cx="95963" cy="38238"/>
            </a:xfrm>
            <a:custGeom>
              <a:avLst/>
              <a:gdLst/>
              <a:ahLst/>
              <a:cxnLst/>
              <a:rect l="l" t="t" r="r" b="b"/>
              <a:pathLst>
                <a:path w="2610" h="1040" extrusionOk="0">
                  <a:moveTo>
                    <a:pt x="1257" y="1"/>
                  </a:moveTo>
                  <a:cubicBezTo>
                    <a:pt x="892" y="1"/>
                    <a:pt x="527" y="104"/>
                    <a:pt x="206" y="312"/>
                  </a:cubicBezTo>
                  <a:cubicBezTo>
                    <a:pt x="56" y="424"/>
                    <a:pt x="1" y="629"/>
                    <a:pt x="112" y="797"/>
                  </a:cubicBezTo>
                  <a:cubicBezTo>
                    <a:pt x="181" y="900"/>
                    <a:pt x="285" y="954"/>
                    <a:pt x="395" y="954"/>
                  </a:cubicBezTo>
                  <a:cubicBezTo>
                    <a:pt x="463" y="954"/>
                    <a:pt x="533" y="933"/>
                    <a:pt x="597" y="890"/>
                  </a:cubicBezTo>
                  <a:cubicBezTo>
                    <a:pt x="797" y="768"/>
                    <a:pt x="1025" y="708"/>
                    <a:pt x="1254" y="708"/>
                  </a:cubicBezTo>
                  <a:cubicBezTo>
                    <a:pt x="1515" y="708"/>
                    <a:pt x="1776" y="787"/>
                    <a:pt x="1995" y="946"/>
                  </a:cubicBezTo>
                  <a:cubicBezTo>
                    <a:pt x="2051" y="1002"/>
                    <a:pt x="2125" y="1021"/>
                    <a:pt x="2218" y="1039"/>
                  </a:cubicBezTo>
                  <a:cubicBezTo>
                    <a:pt x="2312" y="1039"/>
                    <a:pt x="2424" y="983"/>
                    <a:pt x="2498" y="890"/>
                  </a:cubicBezTo>
                  <a:cubicBezTo>
                    <a:pt x="2610" y="741"/>
                    <a:pt x="2591" y="517"/>
                    <a:pt x="2442" y="406"/>
                  </a:cubicBezTo>
                  <a:cubicBezTo>
                    <a:pt x="2094" y="137"/>
                    <a:pt x="1676" y="1"/>
                    <a:pt x="1257"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6249115" y="4609593"/>
              <a:ext cx="102103" cy="37723"/>
            </a:xfrm>
            <a:custGeom>
              <a:avLst/>
              <a:gdLst/>
              <a:ahLst/>
              <a:cxnLst/>
              <a:rect l="l" t="t" r="r" b="b"/>
              <a:pathLst>
                <a:path w="2777" h="1026" extrusionOk="0">
                  <a:moveTo>
                    <a:pt x="1345" y="1"/>
                  </a:moveTo>
                  <a:cubicBezTo>
                    <a:pt x="983" y="1"/>
                    <a:pt x="618" y="99"/>
                    <a:pt x="298" y="298"/>
                  </a:cubicBezTo>
                  <a:cubicBezTo>
                    <a:pt x="1" y="517"/>
                    <a:pt x="202" y="946"/>
                    <a:pt x="506" y="946"/>
                  </a:cubicBezTo>
                  <a:cubicBezTo>
                    <a:pt x="565" y="946"/>
                    <a:pt x="627" y="931"/>
                    <a:pt x="689" y="895"/>
                  </a:cubicBezTo>
                  <a:cubicBezTo>
                    <a:pt x="890" y="764"/>
                    <a:pt x="1120" y="698"/>
                    <a:pt x="1349" y="698"/>
                  </a:cubicBezTo>
                  <a:cubicBezTo>
                    <a:pt x="1610" y="698"/>
                    <a:pt x="1869" y="782"/>
                    <a:pt x="2087" y="951"/>
                  </a:cubicBezTo>
                  <a:cubicBezTo>
                    <a:pt x="2143" y="988"/>
                    <a:pt x="2218" y="1025"/>
                    <a:pt x="2311" y="1025"/>
                  </a:cubicBezTo>
                  <a:cubicBezTo>
                    <a:pt x="2646" y="1025"/>
                    <a:pt x="2777" y="597"/>
                    <a:pt x="2516" y="392"/>
                  </a:cubicBezTo>
                  <a:cubicBezTo>
                    <a:pt x="2176" y="132"/>
                    <a:pt x="1762" y="1"/>
                    <a:pt x="1345"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6436850" y="4572384"/>
              <a:ext cx="109677" cy="41327"/>
            </a:xfrm>
            <a:custGeom>
              <a:avLst/>
              <a:gdLst/>
              <a:ahLst/>
              <a:cxnLst/>
              <a:rect l="l" t="t" r="r" b="b"/>
              <a:pathLst>
                <a:path w="2983" h="1124" extrusionOk="0">
                  <a:moveTo>
                    <a:pt x="1380" y="1"/>
                  </a:moveTo>
                  <a:cubicBezTo>
                    <a:pt x="629" y="1"/>
                    <a:pt x="36" y="395"/>
                    <a:pt x="1" y="938"/>
                  </a:cubicBezTo>
                  <a:lnTo>
                    <a:pt x="94" y="938"/>
                  </a:lnTo>
                  <a:cubicBezTo>
                    <a:pt x="319" y="592"/>
                    <a:pt x="800" y="374"/>
                    <a:pt x="1359" y="374"/>
                  </a:cubicBezTo>
                  <a:cubicBezTo>
                    <a:pt x="1403" y="374"/>
                    <a:pt x="1447" y="376"/>
                    <a:pt x="1492" y="378"/>
                  </a:cubicBezTo>
                  <a:cubicBezTo>
                    <a:pt x="2125" y="434"/>
                    <a:pt x="2629" y="733"/>
                    <a:pt x="2834" y="1124"/>
                  </a:cubicBezTo>
                  <a:lnTo>
                    <a:pt x="2945" y="1124"/>
                  </a:lnTo>
                  <a:cubicBezTo>
                    <a:pt x="2983" y="565"/>
                    <a:pt x="2330" y="43"/>
                    <a:pt x="1529" y="6"/>
                  </a:cubicBezTo>
                  <a:cubicBezTo>
                    <a:pt x="1479" y="2"/>
                    <a:pt x="1429" y="1"/>
                    <a:pt x="1380"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6361476" y="4841890"/>
              <a:ext cx="225495" cy="85374"/>
            </a:xfrm>
            <a:custGeom>
              <a:avLst/>
              <a:gdLst/>
              <a:ahLst/>
              <a:cxnLst/>
              <a:rect l="l" t="t" r="r" b="b"/>
              <a:pathLst>
                <a:path w="6133" h="2322" extrusionOk="0">
                  <a:moveTo>
                    <a:pt x="56" y="0"/>
                  </a:moveTo>
                  <a:lnTo>
                    <a:pt x="56" y="0"/>
                  </a:lnTo>
                  <a:cubicBezTo>
                    <a:pt x="0" y="1175"/>
                    <a:pt x="1305" y="2200"/>
                    <a:pt x="2983" y="2312"/>
                  </a:cubicBezTo>
                  <a:cubicBezTo>
                    <a:pt x="3083" y="2318"/>
                    <a:pt x="3183" y="2322"/>
                    <a:pt x="3281" y="2322"/>
                  </a:cubicBezTo>
                  <a:cubicBezTo>
                    <a:pt x="4823" y="2322"/>
                    <a:pt x="6062" y="1514"/>
                    <a:pt x="6132" y="411"/>
                  </a:cubicBezTo>
                  <a:lnTo>
                    <a:pt x="5927" y="411"/>
                  </a:lnTo>
                  <a:cubicBezTo>
                    <a:pt x="5467" y="1093"/>
                    <a:pt x="4492" y="1541"/>
                    <a:pt x="3359" y="1541"/>
                  </a:cubicBezTo>
                  <a:cubicBezTo>
                    <a:pt x="3253" y="1541"/>
                    <a:pt x="3146" y="1537"/>
                    <a:pt x="3038" y="1529"/>
                  </a:cubicBezTo>
                  <a:cubicBezTo>
                    <a:pt x="1752" y="1454"/>
                    <a:pt x="690" y="821"/>
                    <a:pt x="299" y="19"/>
                  </a:cubicBezTo>
                  <a:lnTo>
                    <a:pt x="56" y="0"/>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ZoneTexte 5">
            <a:extLst>
              <a:ext uri="{FF2B5EF4-FFF2-40B4-BE49-F238E27FC236}">
                <a16:creationId xmlns:a16="http://schemas.microsoft.com/office/drawing/2014/main" id="{AD6E4529-6152-F95F-BBDB-1C51F7B585DB}"/>
              </a:ext>
            </a:extLst>
          </p:cNvPr>
          <p:cNvSpPr txBox="1"/>
          <p:nvPr/>
        </p:nvSpPr>
        <p:spPr>
          <a:xfrm>
            <a:off x="1649225" y="3819900"/>
            <a:ext cx="3443009" cy="523220"/>
          </a:xfrm>
          <a:prstGeom prst="rect">
            <a:avLst/>
          </a:prstGeom>
          <a:noFill/>
        </p:spPr>
        <p:txBody>
          <a:bodyPr wrap="square" rtlCol="0">
            <a:spAutoFit/>
          </a:bodyPr>
          <a:lstStyle/>
          <a:p>
            <a:r>
              <a:rPr lang="fr-CA" dirty="0"/>
              <a:t>Karine Gaudreault PhD, Joël Tremblay PhD &amp; Karine Bertrand PhD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76" name="Google Shape;976;p37"/>
          <p:cNvSpPr txBox="1">
            <a:spLocks noGrp="1"/>
          </p:cNvSpPr>
          <p:nvPr>
            <p:ph type="title" idx="6"/>
          </p:nvPr>
        </p:nvSpPr>
        <p:spPr>
          <a:xfrm>
            <a:off x="575734" y="791661"/>
            <a:ext cx="3134826"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sz="2800" dirty="0"/>
              <a:t>Group </a:t>
            </a:r>
            <a:r>
              <a:rPr lang="fr-CA" sz="2800" dirty="0" err="1"/>
              <a:t>carer’s</a:t>
            </a:r>
            <a:r>
              <a:rPr lang="fr-CA" sz="2800" dirty="0"/>
              <a:t> </a:t>
            </a:r>
            <a:r>
              <a:rPr lang="fr-CA" sz="2800" dirty="0" err="1"/>
              <a:t>characteristics</a:t>
            </a:r>
            <a:endParaRPr lang="fr-CA" sz="2800" dirty="0"/>
          </a:p>
        </p:txBody>
      </p:sp>
      <p:graphicFrame>
        <p:nvGraphicFramePr>
          <p:cNvPr id="14" name="Tableau 13">
            <a:extLst>
              <a:ext uri="{FF2B5EF4-FFF2-40B4-BE49-F238E27FC236}">
                <a16:creationId xmlns:a16="http://schemas.microsoft.com/office/drawing/2014/main" id="{19D21AEF-79C8-6A1B-E418-C8F3FA8205B9}"/>
              </a:ext>
            </a:extLst>
          </p:cNvPr>
          <p:cNvGraphicFramePr>
            <a:graphicFrameLocks noGrp="1"/>
          </p:cNvGraphicFramePr>
          <p:nvPr/>
        </p:nvGraphicFramePr>
        <p:xfrm>
          <a:off x="4323644" y="124180"/>
          <a:ext cx="4732139" cy="5172283"/>
        </p:xfrm>
        <a:graphic>
          <a:graphicData uri="http://schemas.openxmlformats.org/drawingml/2006/table">
            <a:tbl>
              <a:tblPr firstRow="1" firstCol="1" bandRow="1">
                <a:tableStyleId>{91EBBBCC-DAD2-459C-BE2E-F6DE35CF9A28}</a:tableStyleId>
              </a:tblPr>
              <a:tblGrid>
                <a:gridCol w="2848472">
                  <a:extLst>
                    <a:ext uri="{9D8B030D-6E8A-4147-A177-3AD203B41FA5}">
                      <a16:colId xmlns:a16="http://schemas.microsoft.com/office/drawing/2014/main" val="4206716257"/>
                    </a:ext>
                  </a:extLst>
                </a:gridCol>
                <a:gridCol w="1883667">
                  <a:extLst>
                    <a:ext uri="{9D8B030D-6E8A-4147-A177-3AD203B41FA5}">
                      <a16:colId xmlns:a16="http://schemas.microsoft.com/office/drawing/2014/main" val="3820732500"/>
                    </a:ext>
                  </a:extLst>
                </a:gridCol>
              </a:tblGrid>
              <a:tr h="405177">
                <a:tc>
                  <a:txBody>
                    <a:bodyPr/>
                    <a:lstStyle/>
                    <a:p>
                      <a:pPr algn="r">
                        <a:lnSpc>
                          <a:spcPct val="100000"/>
                        </a:lnSpc>
                      </a:pPr>
                      <a:r>
                        <a:rPr lang="en-CA" sz="1400" dirty="0">
                          <a:solidFill>
                            <a:schemeClr val="bg1">
                              <a:lumMod val="10000"/>
                            </a:schemeClr>
                          </a:solidFill>
                          <a:effectLst/>
                        </a:rPr>
                        <a:t>Age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b="1" dirty="0">
                          <a:solidFill>
                            <a:schemeClr val="bg1">
                              <a:lumMod val="10000"/>
                            </a:schemeClr>
                          </a:solidFill>
                          <a:effectLst/>
                        </a:rPr>
                        <a:t>50 to 59: 5</a:t>
                      </a:r>
                      <a:endParaRPr lang="fr-CA" sz="1400" dirty="0">
                        <a:solidFill>
                          <a:schemeClr val="bg1">
                            <a:lumMod val="10000"/>
                          </a:schemeClr>
                        </a:solidFill>
                        <a:effectLst/>
                      </a:endParaRPr>
                    </a:p>
                    <a:p>
                      <a:pPr algn="r">
                        <a:lnSpc>
                          <a:spcPct val="100000"/>
                        </a:lnSpc>
                      </a:pPr>
                      <a:r>
                        <a:rPr lang="en-CA" sz="1400" b="0" dirty="0">
                          <a:solidFill>
                            <a:schemeClr val="bg1">
                              <a:lumMod val="10000"/>
                            </a:schemeClr>
                          </a:solidFill>
                          <a:effectLst/>
                        </a:rPr>
                        <a:t>60 to 69: 4</a:t>
                      </a:r>
                      <a:endParaRPr lang="fr-CA" sz="1400" b="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3524106829"/>
                  </a:ext>
                </a:extLst>
              </a:tr>
              <a:tr h="470358">
                <a:tc>
                  <a:txBody>
                    <a:bodyPr/>
                    <a:lstStyle/>
                    <a:p>
                      <a:pPr algn="r">
                        <a:lnSpc>
                          <a:spcPct val="100000"/>
                        </a:lnSpc>
                      </a:pPr>
                      <a:r>
                        <a:rPr lang="en-CA" sz="1400" b="1" dirty="0">
                          <a:solidFill>
                            <a:schemeClr val="bg1">
                              <a:lumMod val="10000"/>
                            </a:schemeClr>
                          </a:solidFill>
                          <a:effectLst/>
                        </a:rPr>
                        <a:t>Ethnicity: Caucasian</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a:solidFill>
                            <a:schemeClr val="bg1">
                              <a:lumMod val="10000"/>
                            </a:schemeClr>
                          </a:solidFill>
                          <a:effectLst/>
                        </a:rPr>
                        <a:t>9</a:t>
                      </a:r>
                      <a:endParaRPr lang="fr-CA" sz="140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3133691420"/>
                  </a:ext>
                </a:extLst>
              </a:tr>
              <a:tr h="513944">
                <a:tc>
                  <a:txBody>
                    <a:bodyPr/>
                    <a:lstStyle/>
                    <a:p>
                      <a:pPr algn="r">
                        <a:lnSpc>
                          <a:spcPct val="100000"/>
                        </a:lnSpc>
                      </a:pPr>
                      <a:r>
                        <a:rPr lang="en-CA" sz="1400" b="1" dirty="0">
                          <a:solidFill>
                            <a:schemeClr val="bg1">
                              <a:lumMod val="10000"/>
                            </a:schemeClr>
                          </a:solidFill>
                          <a:effectLst/>
                        </a:rPr>
                        <a:t>Sex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dirty="0">
                          <a:solidFill>
                            <a:schemeClr val="bg1">
                              <a:lumMod val="10000"/>
                            </a:schemeClr>
                          </a:solidFill>
                          <a:effectLst/>
                        </a:rPr>
                        <a:t>M: 2 </a:t>
                      </a:r>
                      <a:endParaRPr lang="fr-CA" sz="1400" dirty="0">
                        <a:solidFill>
                          <a:schemeClr val="bg1">
                            <a:lumMod val="10000"/>
                          </a:schemeClr>
                        </a:solidFill>
                        <a:effectLst/>
                      </a:endParaRPr>
                    </a:p>
                    <a:p>
                      <a:pPr algn="r">
                        <a:lnSpc>
                          <a:spcPct val="100000"/>
                        </a:lnSpc>
                      </a:pPr>
                      <a:r>
                        <a:rPr lang="en-CA" sz="1400" b="1" dirty="0">
                          <a:solidFill>
                            <a:schemeClr val="bg1">
                              <a:lumMod val="10000"/>
                            </a:schemeClr>
                          </a:solidFill>
                          <a:effectLst/>
                        </a:rPr>
                        <a:t>F: 7 </a:t>
                      </a:r>
                      <a:endParaRPr lang="fr-CA" sz="1400" b="1"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3570366725"/>
                  </a:ext>
                </a:extLst>
              </a:tr>
              <a:tr h="666633">
                <a:tc>
                  <a:txBody>
                    <a:bodyPr/>
                    <a:lstStyle/>
                    <a:p>
                      <a:pPr algn="r">
                        <a:lnSpc>
                          <a:spcPct val="100000"/>
                        </a:lnSpc>
                      </a:pPr>
                      <a:r>
                        <a:rPr lang="en-CA" sz="1400" b="1" dirty="0">
                          <a:solidFill>
                            <a:schemeClr val="bg1">
                              <a:lumMod val="10000"/>
                            </a:schemeClr>
                          </a:solidFill>
                          <a:effectLst/>
                        </a:rPr>
                        <a:t>Status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b="1" dirty="0">
                          <a:solidFill>
                            <a:schemeClr val="bg1">
                              <a:lumMod val="10000"/>
                            </a:schemeClr>
                          </a:solidFill>
                          <a:effectLst/>
                        </a:rPr>
                        <a:t>Married/common law: 7 </a:t>
                      </a:r>
                      <a:endParaRPr lang="fr-CA" sz="1400" b="1" dirty="0">
                        <a:solidFill>
                          <a:schemeClr val="bg1">
                            <a:lumMod val="10000"/>
                          </a:schemeClr>
                        </a:solidFill>
                        <a:effectLst/>
                      </a:endParaRPr>
                    </a:p>
                    <a:p>
                      <a:pPr algn="r">
                        <a:lnSpc>
                          <a:spcPct val="100000"/>
                        </a:lnSpc>
                      </a:pPr>
                      <a:r>
                        <a:rPr lang="en-CA" sz="1400" dirty="0">
                          <a:solidFill>
                            <a:schemeClr val="bg1">
                              <a:lumMod val="10000"/>
                            </a:schemeClr>
                          </a:solidFill>
                          <a:effectLst/>
                        </a:rPr>
                        <a:t>Separated/divorced: 1 </a:t>
                      </a:r>
                      <a:endParaRPr lang="fr-CA" sz="1400" dirty="0">
                        <a:solidFill>
                          <a:schemeClr val="bg1">
                            <a:lumMod val="10000"/>
                          </a:schemeClr>
                        </a:solidFill>
                        <a:effectLst/>
                      </a:endParaRPr>
                    </a:p>
                    <a:p>
                      <a:pPr algn="r">
                        <a:lnSpc>
                          <a:spcPct val="100000"/>
                        </a:lnSpc>
                      </a:pPr>
                      <a:r>
                        <a:rPr lang="en-CA" sz="1400" dirty="0">
                          <a:solidFill>
                            <a:schemeClr val="bg1">
                              <a:lumMod val="10000"/>
                            </a:schemeClr>
                          </a:solidFill>
                          <a:effectLst/>
                        </a:rPr>
                        <a:t>Widowed: 1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2019436851"/>
                  </a:ext>
                </a:extLst>
              </a:tr>
              <a:tr h="810324">
                <a:tc>
                  <a:txBody>
                    <a:bodyPr/>
                    <a:lstStyle/>
                    <a:p>
                      <a:pPr algn="r">
                        <a:lnSpc>
                          <a:spcPct val="100000"/>
                        </a:lnSpc>
                      </a:pPr>
                      <a:r>
                        <a:rPr lang="en-CA" sz="1400" b="1" dirty="0">
                          <a:solidFill>
                            <a:schemeClr val="bg1">
                              <a:lumMod val="10000"/>
                            </a:schemeClr>
                          </a:solidFill>
                          <a:effectLst/>
                        </a:rPr>
                        <a:t>Gross family income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dirty="0">
                          <a:solidFill>
                            <a:schemeClr val="bg1">
                              <a:lumMod val="10000"/>
                            </a:schemeClr>
                          </a:solidFill>
                          <a:effectLst/>
                        </a:rPr>
                        <a:t>$20,001 to $40,000: 1 </a:t>
                      </a:r>
                      <a:endParaRPr lang="fr-CA" sz="1400" dirty="0">
                        <a:solidFill>
                          <a:schemeClr val="bg1">
                            <a:lumMod val="10000"/>
                          </a:schemeClr>
                        </a:solidFill>
                        <a:effectLst/>
                      </a:endParaRPr>
                    </a:p>
                    <a:p>
                      <a:pPr algn="r">
                        <a:lnSpc>
                          <a:spcPct val="100000"/>
                        </a:lnSpc>
                      </a:pPr>
                      <a:r>
                        <a:rPr lang="en-CA" sz="1400" dirty="0">
                          <a:solidFill>
                            <a:schemeClr val="bg1">
                              <a:lumMod val="10000"/>
                            </a:schemeClr>
                          </a:solidFill>
                          <a:effectLst/>
                        </a:rPr>
                        <a:t>$40,001 to $60,000: 3 </a:t>
                      </a:r>
                      <a:endParaRPr lang="fr-CA" sz="1400" dirty="0">
                        <a:solidFill>
                          <a:schemeClr val="bg1">
                            <a:lumMod val="10000"/>
                          </a:schemeClr>
                        </a:solidFill>
                        <a:effectLst/>
                      </a:endParaRPr>
                    </a:p>
                    <a:p>
                      <a:pPr algn="r">
                        <a:lnSpc>
                          <a:spcPct val="100000"/>
                        </a:lnSpc>
                      </a:pPr>
                      <a:r>
                        <a:rPr lang="en-CA" sz="1400" b="1" dirty="0">
                          <a:solidFill>
                            <a:schemeClr val="bg1">
                              <a:lumMod val="10000"/>
                            </a:schemeClr>
                          </a:solidFill>
                          <a:effectLst/>
                        </a:rPr>
                        <a:t>$80,001 and over: 5 </a:t>
                      </a:r>
                      <a:endParaRPr lang="fr-CA" sz="1400" b="1"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3442951825"/>
                  </a:ext>
                </a:extLst>
              </a:tr>
              <a:tr h="603977">
                <a:tc>
                  <a:txBody>
                    <a:bodyPr/>
                    <a:lstStyle/>
                    <a:p>
                      <a:pPr algn="r">
                        <a:lnSpc>
                          <a:spcPct val="100000"/>
                        </a:lnSpc>
                      </a:pPr>
                      <a:r>
                        <a:rPr lang="en-CA" sz="1400" b="1" dirty="0">
                          <a:solidFill>
                            <a:schemeClr val="bg1">
                              <a:lumMod val="10000"/>
                            </a:schemeClr>
                          </a:solidFill>
                          <a:effectLst/>
                        </a:rPr>
                        <a:t>Education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marR="0" algn="r" rtl="0">
                        <a:lnSpc>
                          <a:spcPct val="100000"/>
                        </a:lnSpc>
                        <a:spcBef>
                          <a:spcPts val="0"/>
                        </a:spcBef>
                        <a:spcAft>
                          <a:spcPts val="0"/>
                        </a:spcAft>
                        <a:buClr>
                          <a:srgbClr val="000000"/>
                        </a:buClr>
                        <a:buFont typeface="Arial"/>
                      </a:pPr>
                      <a:r>
                        <a:rPr lang="en-CA" sz="1400" b="1" i="0" u="none" strike="noStrike" cap="none" dirty="0">
                          <a:solidFill>
                            <a:schemeClr val="bg1">
                              <a:lumMod val="10000"/>
                            </a:schemeClr>
                          </a:solidFill>
                          <a:effectLst/>
                          <a:latin typeface="+mn-lt"/>
                          <a:ea typeface="+mn-ea"/>
                          <a:cs typeface="+mn-cs"/>
                          <a:sym typeface="Arial"/>
                        </a:rPr>
                        <a:t>High school: 7 </a:t>
                      </a:r>
                      <a:endParaRPr lang="fr-CA" sz="1400" b="1" i="0" u="none" strike="noStrike" cap="none" dirty="0">
                        <a:solidFill>
                          <a:schemeClr val="bg1">
                            <a:lumMod val="10000"/>
                          </a:schemeClr>
                        </a:solidFill>
                        <a:effectLst/>
                        <a:latin typeface="+mn-lt"/>
                        <a:ea typeface="+mn-ea"/>
                        <a:cs typeface="+mn-cs"/>
                        <a:sym typeface="Arial"/>
                      </a:endParaRPr>
                    </a:p>
                    <a:p>
                      <a:pPr algn="r">
                        <a:lnSpc>
                          <a:spcPct val="100000"/>
                        </a:lnSpc>
                      </a:pPr>
                      <a:r>
                        <a:rPr lang="en-CA" sz="1400" dirty="0">
                          <a:solidFill>
                            <a:schemeClr val="bg1">
                              <a:lumMod val="10000"/>
                            </a:schemeClr>
                          </a:solidFill>
                          <a:effectLst/>
                        </a:rPr>
                        <a:t>University: 2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2027106498"/>
                  </a:ext>
                </a:extLst>
              </a:tr>
              <a:tr h="717301">
                <a:tc>
                  <a:txBody>
                    <a:bodyPr/>
                    <a:lstStyle/>
                    <a:p>
                      <a:pPr algn="r">
                        <a:lnSpc>
                          <a:spcPct val="100000"/>
                        </a:lnSpc>
                      </a:pPr>
                      <a:r>
                        <a:rPr lang="en-CA" sz="1400" b="1" dirty="0">
                          <a:solidFill>
                            <a:schemeClr val="bg1">
                              <a:lumMod val="10000"/>
                            </a:schemeClr>
                          </a:solidFill>
                          <a:effectLst/>
                        </a:rPr>
                        <a:t>In contact with their PLS-SUD’s follow-up team</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dirty="0">
                          <a:solidFill>
                            <a:schemeClr val="bg1">
                              <a:lumMod val="10000"/>
                            </a:schemeClr>
                          </a:solidFill>
                          <a:effectLst/>
                        </a:rPr>
                        <a:t>Regularly: 3 </a:t>
                      </a:r>
                      <a:endParaRPr lang="fr-CA" sz="1400" dirty="0">
                        <a:solidFill>
                          <a:schemeClr val="bg1">
                            <a:lumMod val="10000"/>
                          </a:schemeClr>
                        </a:solidFill>
                        <a:effectLst/>
                      </a:endParaRPr>
                    </a:p>
                    <a:p>
                      <a:pPr marR="0" algn="r" rtl="0">
                        <a:lnSpc>
                          <a:spcPct val="100000"/>
                        </a:lnSpc>
                        <a:spcBef>
                          <a:spcPts val="0"/>
                        </a:spcBef>
                        <a:spcAft>
                          <a:spcPts val="0"/>
                        </a:spcAft>
                        <a:buClr>
                          <a:srgbClr val="000000"/>
                        </a:buClr>
                        <a:buFont typeface="Arial"/>
                      </a:pPr>
                      <a:r>
                        <a:rPr lang="en-CA" sz="1400" b="1" i="0" u="none" strike="noStrike" cap="none" dirty="0">
                          <a:solidFill>
                            <a:schemeClr val="bg1">
                              <a:lumMod val="10000"/>
                            </a:schemeClr>
                          </a:solidFill>
                          <a:effectLst/>
                          <a:latin typeface="+mn-lt"/>
                          <a:ea typeface="+mn-ea"/>
                          <a:cs typeface="+mn-cs"/>
                          <a:sym typeface="Arial"/>
                        </a:rPr>
                        <a:t>Never: 5 </a:t>
                      </a:r>
                      <a:endParaRPr lang="fr-CA" sz="1400" b="1" i="0" u="none" strike="noStrike" cap="none" dirty="0">
                        <a:solidFill>
                          <a:schemeClr val="bg1">
                            <a:lumMod val="10000"/>
                          </a:schemeClr>
                        </a:solidFill>
                        <a:effectLst/>
                        <a:latin typeface="+mn-lt"/>
                        <a:ea typeface="+mn-ea"/>
                        <a:cs typeface="+mn-cs"/>
                        <a:sym typeface="Arial"/>
                      </a:endParaRPr>
                    </a:p>
                    <a:p>
                      <a:pPr algn="r">
                        <a:lnSpc>
                          <a:spcPct val="100000"/>
                        </a:lnSpc>
                      </a:pPr>
                      <a:r>
                        <a:rPr lang="en-CA" sz="1400" dirty="0">
                          <a:solidFill>
                            <a:schemeClr val="bg1">
                              <a:lumMod val="10000"/>
                            </a:schemeClr>
                          </a:solidFill>
                          <a:effectLst/>
                        </a:rPr>
                        <a:t>Stopped during the study: 1 </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nchor="ctr"/>
                </a:tc>
                <a:extLst>
                  <a:ext uri="{0D108BD9-81ED-4DB2-BD59-A6C34878D82A}">
                    <a16:rowId xmlns:a16="http://schemas.microsoft.com/office/drawing/2014/main" val="3554624330"/>
                  </a:ext>
                </a:extLst>
              </a:tr>
              <a:tr h="597006">
                <a:tc>
                  <a:txBody>
                    <a:bodyPr/>
                    <a:lstStyle/>
                    <a:p>
                      <a:pPr algn="r">
                        <a:lnSpc>
                          <a:spcPct val="100000"/>
                        </a:lnSpc>
                      </a:pPr>
                      <a:r>
                        <a:rPr lang="en-CA" sz="1400" b="1" dirty="0">
                          <a:solidFill>
                            <a:schemeClr val="bg1">
                              <a:lumMod val="10000"/>
                            </a:schemeClr>
                          </a:solidFill>
                          <a:effectLst/>
                        </a:rPr>
                        <a:t>Contacts with community-based organization for mental health caregivers</a:t>
                      </a:r>
                      <a:endParaRPr lang="fr-CA" sz="1400" dirty="0">
                        <a:solidFill>
                          <a:schemeClr val="bg1">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31235" marR="31235" marT="0" marB="0"/>
                </a:tc>
                <a:tc>
                  <a:txBody>
                    <a:bodyPr/>
                    <a:lstStyle/>
                    <a:p>
                      <a:pPr algn="r">
                        <a:lnSpc>
                          <a:spcPct val="100000"/>
                        </a:lnSpc>
                      </a:pPr>
                      <a:r>
                        <a:rPr lang="en-CA" sz="1400" dirty="0">
                          <a:solidFill>
                            <a:schemeClr val="bg1">
                              <a:lumMod val="10000"/>
                            </a:schemeClr>
                          </a:solidFill>
                          <a:effectLst/>
                        </a:rPr>
                        <a:t>Sporadic: 2 </a:t>
                      </a:r>
                      <a:endParaRPr lang="fr-CA" sz="1400" dirty="0">
                        <a:solidFill>
                          <a:schemeClr val="bg1">
                            <a:lumMod val="10000"/>
                          </a:schemeClr>
                        </a:solidFill>
                        <a:effectLst/>
                      </a:endParaRPr>
                    </a:p>
                    <a:p>
                      <a:pPr marR="0" algn="r" rtl="0">
                        <a:lnSpc>
                          <a:spcPct val="100000"/>
                        </a:lnSpc>
                        <a:spcBef>
                          <a:spcPts val="0"/>
                        </a:spcBef>
                        <a:spcAft>
                          <a:spcPts val="0"/>
                        </a:spcAft>
                        <a:buClr>
                          <a:srgbClr val="000000"/>
                        </a:buClr>
                        <a:buFont typeface="Arial"/>
                      </a:pPr>
                      <a:r>
                        <a:rPr lang="en-CA" sz="1400" b="1" i="0" u="none" strike="noStrike" cap="none" dirty="0">
                          <a:solidFill>
                            <a:schemeClr val="bg1">
                              <a:lumMod val="10000"/>
                            </a:schemeClr>
                          </a:solidFill>
                          <a:effectLst/>
                          <a:latin typeface="+mn-lt"/>
                          <a:ea typeface="+mn-ea"/>
                          <a:cs typeface="+mn-cs"/>
                          <a:sym typeface="Arial"/>
                        </a:rPr>
                        <a:t>None: 7 </a:t>
                      </a:r>
                      <a:endParaRPr lang="fr-CA" sz="1400" b="1" i="0" u="none" strike="noStrike" cap="none" dirty="0">
                        <a:solidFill>
                          <a:schemeClr val="bg1">
                            <a:lumMod val="10000"/>
                          </a:schemeClr>
                        </a:solidFill>
                        <a:effectLst/>
                        <a:latin typeface="+mn-lt"/>
                        <a:ea typeface="+mn-ea"/>
                        <a:cs typeface="+mn-cs"/>
                        <a:sym typeface="Arial"/>
                      </a:endParaRPr>
                    </a:p>
                  </a:txBody>
                  <a:tcPr marL="31235" marR="31235" marT="0" marB="0" anchor="ctr"/>
                </a:tc>
                <a:extLst>
                  <a:ext uri="{0D108BD9-81ED-4DB2-BD59-A6C34878D82A}">
                    <a16:rowId xmlns:a16="http://schemas.microsoft.com/office/drawing/2014/main" val="2440597491"/>
                  </a:ext>
                </a:extLst>
              </a:tr>
            </a:tbl>
          </a:graphicData>
        </a:graphic>
      </p:graphicFrame>
      <p:pic>
        <p:nvPicPr>
          <p:cNvPr id="17" name="Image 16">
            <a:extLst>
              <a:ext uri="{FF2B5EF4-FFF2-40B4-BE49-F238E27FC236}">
                <a16:creationId xmlns:a16="http://schemas.microsoft.com/office/drawing/2014/main" id="{D6D027FB-13C0-FE7E-57C5-CC7588A1AA29}"/>
              </a:ext>
            </a:extLst>
          </p:cNvPr>
          <p:cNvPicPr>
            <a:picLocks noChangeAspect="1"/>
          </p:cNvPicPr>
          <p:nvPr/>
        </p:nvPicPr>
        <p:blipFill>
          <a:blip r:embed="rId3"/>
          <a:stretch>
            <a:fillRect/>
          </a:stretch>
        </p:blipFill>
        <p:spPr>
          <a:xfrm>
            <a:off x="106639" y="2133599"/>
            <a:ext cx="4073016" cy="2448143"/>
          </a:xfrm>
          <a:prstGeom prst="rect">
            <a:avLst/>
          </a:prstGeom>
        </p:spPr>
      </p:pic>
    </p:spTree>
    <p:extLst>
      <p:ext uri="{BB962C8B-B14F-4D97-AF65-F5344CB8AC3E}">
        <p14:creationId xmlns:p14="http://schemas.microsoft.com/office/powerpoint/2010/main" val="422935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34"/>
          <p:cNvSpPr txBox="1">
            <a:spLocks noGrp="1"/>
          </p:cNvSpPr>
          <p:nvPr>
            <p:ph type="title"/>
          </p:nvPr>
        </p:nvSpPr>
        <p:spPr>
          <a:xfrm>
            <a:off x="1579200" y="662660"/>
            <a:ext cx="5985600" cy="755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fr-CA" sz="4400" dirty="0" err="1"/>
              <a:t>Conceptual</a:t>
            </a:r>
            <a:r>
              <a:rPr lang="fr-CA" sz="4400" dirty="0"/>
              <a:t> </a:t>
            </a:r>
            <a:r>
              <a:rPr lang="fr-CA" sz="4400" dirty="0" err="1"/>
              <a:t>framework</a:t>
            </a:r>
            <a:endParaRPr sz="4400" dirty="0"/>
          </a:p>
        </p:txBody>
      </p:sp>
      <p:graphicFrame>
        <p:nvGraphicFramePr>
          <p:cNvPr id="2" name="Diagramme 1">
            <a:extLst>
              <a:ext uri="{FF2B5EF4-FFF2-40B4-BE49-F238E27FC236}">
                <a16:creationId xmlns:a16="http://schemas.microsoft.com/office/drawing/2014/main" id="{5E6DCD1F-19D7-1F93-9F32-DAD2ADAD0F26}"/>
              </a:ext>
            </a:extLst>
          </p:cNvPr>
          <p:cNvGraphicFramePr/>
          <p:nvPr>
            <p:extLst>
              <p:ext uri="{D42A27DB-BD31-4B8C-83A1-F6EECF244321}">
                <p14:modId xmlns:p14="http://schemas.microsoft.com/office/powerpoint/2010/main" val="422023193"/>
              </p:ext>
            </p:extLst>
          </p:nvPr>
        </p:nvGraphicFramePr>
        <p:xfrm>
          <a:off x="192505" y="1691076"/>
          <a:ext cx="8694821" cy="291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E4F242E9-C8B4-AC9A-BCD4-3796464FEB44}"/>
              </a:ext>
            </a:extLst>
          </p:cNvPr>
          <p:cNvSpPr txBox="1"/>
          <p:nvPr/>
        </p:nvSpPr>
        <p:spPr>
          <a:xfrm>
            <a:off x="6003036" y="4722577"/>
            <a:ext cx="4910328" cy="307777"/>
          </a:xfrm>
          <a:prstGeom prst="rect">
            <a:avLst/>
          </a:prstGeom>
          <a:noFill/>
        </p:spPr>
        <p:txBody>
          <a:bodyPr wrap="square">
            <a:spAutoFit/>
          </a:bodyPr>
          <a:lstStyle/>
          <a:p>
            <a:r>
              <a:rPr lang="fr-CA" dirty="0"/>
              <a:t>(Bonin et al., 2014; </a:t>
            </a:r>
            <a:r>
              <a:rPr lang="fr-CA" dirty="0" err="1"/>
              <a:t>Fradet</a:t>
            </a:r>
            <a:r>
              <a:rPr lang="fr-CA" dirty="0"/>
              <a:t>, 2012)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33"/>
          <p:cNvSpPr txBox="1">
            <a:spLocks noGrp="1"/>
          </p:cNvSpPr>
          <p:nvPr>
            <p:ph type="title" idx="2"/>
          </p:nvPr>
        </p:nvSpPr>
        <p:spPr>
          <a:xfrm>
            <a:off x="720000" y="1011950"/>
            <a:ext cx="3852000" cy="1371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Results</a:t>
            </a:r>
            <a:endParaRPr dirty="0"/>
          </a:p>
        </p:txBody>
      </p:sp>
      <p:grpSp>
        <p:nvGrpSpPr>
          <p:cNvPr id="810" name="Google Shape;810;p33"/>
          <p:cNvGrpSpPr/>
          <p:nvPr/>
        </p:nvGrpSpPr>
        <p:grpSpPr>
          <a:xfrm>
            <a:off x="4900624" y="2135120"/>
            <a:ext cx="4801045" cy="5102515"/>
            <a:chOff x="4900624" y="2135120"/>
            <a:chExt cx="4801045" cy="5102515"/>
          </a:xfrm>
        </p:grpSpPr>
        <p:grpSp>
          <p:nvGrpSpPr>
            <p:cNvPr id="811" name="Google Shape;811;p33"/>
            <p:cNvGrpSpPr/>
            <p:nvPr/>
          </p:nvGrpSpPr>
          <p:grpSpPr>
            <a:xfrm>
              <a:off x="4900624" y="2412006"/>
              <a:ext cx="4801045" cy="2797782"/>
              <a:chOff x="4612626" y="1011949"/>
              <a:chExt cx="5157423" cy="3005459"/>
            </a:xfrm>
          </p:grpSpPr>
          <p:sp>
            <p:nvSpPr>
              <p:cNvPr id="812" name="Google Shape;812;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3"/>
            <p:cNvGrpSpPr/>
            <p:nvPr/>
          </p:nvGrpSpPr>
          <p:grpSpPr>
            <a:xfrm>
              <a:off x="5605243" y="2135120"/>
              <a:ext cx="1819782" cy="3628266"/>
              <a:chOff x="2887275" y="2878475"/>
              <a:chExt cx="227325" cy="453250"/>
            </a:xfrm>
          </p:grpSpPr>
          <p:sp>
            <p:nvSpPr>
              <p:cNvPr id="815" name="Google Shape;815;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33"/>
            <p:cNvGrpSpPr/>
            <p:nvPr/>
          </p:nvGrpSpPr>
          <p:grpSpPr>
            <a:xfrm>
              <a:off x="7245112" y="2135127"/>
              <a:ext cx="1671907" cy="5102509"/>
              <a:chOff x="7245112" y="2265777"/>
              <a:chExt cx="1671907" cy="5102509"/>
            </a:xfrm>
          </p:grpSpPr>
          <p:sp>
            <p:nvSpPr>
              <p:cNvPr id="840" name="Google Shape;840;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33"/>
          <p:cNvGrpSpPr/>
          <p:nvPr/>
        </p:nvGrpSpPr>
        <p:grpSpPr>
          <a:xfrm>
            <a:off x="6901677" y="-1502667"/>
            <a:ext cx="2752249" cy="2748153"/>
            <a:chOff x="6901677" y="-1502667"/>
            <a:chExt cx="2752249" cy="2748153"/>
          </a:xfrm>
        </p:grpSpPr>
        <p:sp>
          <p:nvSpPr>
            <p:cNvPr id="873" name="Google Shape;873;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33"/>
            <p:cNvGrpSpPr/>
            <p:nvPr/>
          </p:nvGrpSpPr>
          <p:grpSpPr>
            <a:xfrm>
              <a:off x="7792984" y="-502416"/>
              <a:ext cx="1860942" cy="1548442"/>
              <a:chOff x="7130276" y="-986028"/>
              <a:chExt cx="2350564" cy="1955844"/>
            </a:xfrm>
          </p:grpSpPr>
          <p:sp>
            <p:nvSpPr>
              <p:cNvPr id="875" name="Google Shape;875;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33"/>
              <p:cNvGrpSpPr/>
              <p:nvPr/>
            </p:nvGrpSpPr>
            <p:grpSpPr>
              <a:xfrm rot="10800000">
                <a:off x="7374368" y="-329618"/>
                <a:ext cx="1721841" cy="1113844"/>
                <a:chOff x="-3171530" y="2930427"/>
                <a:chExt cx="1885915" cy="1219982"/>
              </a:xfrm>
            </p:grpSpPr>
            <p:sp>
              <p:nvSpPr>
                <p:cNvPr id="877" name="Google Shape;877;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157" name="Google Shape;1157;p41"/>
          <p:cNvGrpSpPr/>
          <p:nvPr/>
        </p:nvGrpSpPr>
        <p:grpSpPr>
          <a:xfrm>
            <a:off x="5449060" y="3797400"/>
            <a:ext cx="5002693" cy="3106913"/>
            <a:chOff x="4975826" y="2455773"/>
            <a:chExt cx="4726210" cy="2935203"/>
          </a:xfrm>
        </p:grpSpPr>
        <p:grpSp>
          <p:nvGrpSpPr>
            <p:cNvPr id="1158" name="Google Shape;1158;p41"/>
            <p:cNvGrpSpPr/>
            <p:nvPr/>
          </p:nvGrpSpPr>
          <p:grpSpPr>
            <a:xfrm>
              <a:off x="4975826" y="2455778"/>
              <a:ext cx="4726210" cy="2754172"/>
              <a:chOff x="4847994" y="1149093"/>
              <a:chExt cx="4922110" cy="2868332"/>
            </a:xfrm>
          </p:grpSpPr>
          <p:sp>
            <p:nvSpPr>
              <p:cNvPr id="1159" name="Google Shape;1159;p41"/>
              <p:cNvSpPr/>
              <p:nvPr/>
            </p:nvSpPr>
            <p:spPr>
              <a:xfrm>
                <a:off x="4847994" y="1149093"/>
                <a:ext cx="4922110" cy="2868332"/>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5246407" y="1534384"/>
                <a:ext cx="4113566" cy="2483036"/>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1"/>
            <p:cNvGrpSpPr/>
            <p:nvPr/>
          </p:nvGrpSpPr>
          <p:grpSpPr>
            <a:xfrm>
              <a:off x="5293580" y="2455773"/>
              <a:ext cx="3559441" cy="2935203"/>
              <a:chOff x="3270675" y="1548400"/>
              <a:chExt cx="1001700" cy="826050"/>
            </a:xfrm>
          </p:grpSpPr>
          <p:sp>
            <p:nvSpPr>
              <p:cNvPr id="1162" name="Google Shape;1162;p41"/>
              <p:cNvSpPr/>
              <p:nvPr/>
            </p:nvSpPr>
            <p:spPr>
              <a:xfrm>
                <a:off x="3795900" y="1907500"/>
                <a:ext cx="476475" cy="444150"/>
              </a:xfrm>
              <a:custGeom>
                <a:avLst/>
                <a:gdLst/>
                <a:ahLst/>
                <a:cxnLst/>
                <a:rect l="l" t="t" r="r" b="b"/>
                <a:pathLst>
                  <a:path w="19059" h="17766" extrusionOk="0">
                    <a:moveTo>
                      <a:pt x="11454" y="1"/>
                    </a:moveTo>
                    <a:cubicBezTo>
                      <a:pt x="11268" y="1"/>
                      <a:pt x="11081" y="9"/>
                      <a:pt x="10892" y="24"/>
                    </a:cubicBezTo>
                    <a:lnTo>
                      <a:pt x="6401" y="400"/>
                    </a:lnTo>
                    <a:cubicBezTo>
                      <a:pt x="2724" y="705"/>
                      <a:pt x="1" y="3936"/>
                      <a:pt x="306" y="7606"/>
                    </a:cubicBezTo>
                    <a:lnTo>
                      <a:pt x="916" y="14937"/>
                    </a:lnTo>
                    <a:cubicBezTo>
                      <a:pt x="1050" y="16548"/>
                      <a:pt x="2402" y="17765"/>
                      <a:pt x="3990" y="17765"/>
                    </a:cubicBezTo>
                    <a:cubicBezTo>
                      <a:pt x="4076" y="17765"/>
                      <a:pt x="4162" y="17761"/>
                      <a:pt x="4249" y="17754"/>
                    </a:cubicBezTo>
                    <a:lnTo>
                      <a:pt x="15923" y="16776"/>
                    </a:lnTo>
                    <a:cubicBezTo>
                      <a:pt x="16043" y="16766"/>
                      <a:pt x="16163" y="16762"/>
                      <a:pt x="16280" y="16762"/>
                    </a:cubicBezTo>
                    <a:cubicBezTo>
                      <a:pt x="17027" y="16762"/>
                      <a:pt x="17718" y="16936"/>
                      <a:pt x="18217" y="16936"/>
                    </a:cubicBezTo>
                    <a:cubicBezTo>
                      <a:pt x="18746" y="16936"/>
                      <a:pt x="19058" y="16740"/>
                      <a:pt x="18991" y="15931"/>
                    </a:cubicBezTo>
                    <a:lnTo>
                      <a:pt x="18122" y="6135"/>
                    </a:lnTo>
                    <a:cubicBezTo>
                      <a:pt x="17833" y="2638"/>
                      <a:pt x="14901" y="1"/>
                      <a:pt x="11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3960025" y="1910250"/>
                <a:ext cx="143800" cy="433300"/>
              </a:xfrm>
              <a:custGeom>
                <a:avLst/>
                <a:gdLst/>
                <a:ahLst/>
                <a:cxnLst/>
                <a:rect l="l" t="t" r="r" b="b"/>
                <a:pathLst>
                  <a:path w="5752" h="17332" extrusionOk="0">
                    <a:moveTo>
                      <a:pt x="4335" y="0"/>
                    </a:moveTo>
                    <a:lnTo>
                      <a:pt x="0" y="368"/>
                    </a:lnTo>
                    <a:lnTo>
                      <a:pt x="1424" y="17331"/>
                    </a:lnTo>
                    <a:lnTo>
                      <a:pt x="5751" y="16971"/>
                    </a:lnTo>
                    <a:lnTo>
                      <a:pt x="4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4067225" y="1907500"/>
                <a:ext cx="88825" cy="347250"/>
              </a:xfrm>
              <a:custGeom>
                <a:avLst/>
                <a:gdLst/>
                <a:ahLst/>
                <a:cxnLst/>
                <a:rect l="l" t="t" r="r" b="b"/>
                <a:pathLst>
                  <a:path w="3553" h="13890" extrusionOk="0">
                    <a:moveTo>
                      <a:pt x="454" y="1"/>
                    </a:moveTo>
                    <a:lnTo>
                      <a:pt x="0" y="24"/>
                    </a:lnTo>
                    <a:lnTo>
                      <a:pt x="1197" y="13889"/>
                    </a:lnTo>
                    <a:lnTo>
                      <a:pt x="3553" y="2731"/>
                    </a:lnTo>
                    <a:lnTo>
                      <a:pt x="4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3883350" y="1916900"/>
                <a:ext cx="107400" cy="359150"/>
              </a:xfrm>
              <a:custGeom>
                <a:avLst/>
                <a:gdLst/>
                <a:ahLst/>
                <a:cxnLst/>
                <a:rect l="l" t="t" r="r" b="b"/>
                <a:pathLst>
                  <a:path w="4296" h="14366" extrusionOk="0">
                    <a:moveTo>
                      <a:pt x="3067" y="0"/>
                    </a:moveTo>
                    <a:lnTo>
                      <a:pt x="2629" y="133"/>
                    </a:lnTo>
                    <a:lnTo>
                      <a:pt x="0" y="3271"/>
                    </a:lnTo>
                    <a:lnTo>
                      <a:pt x="4296" y="14366"/>
                    </a:lnTo>
                    <a:lnTo>
                      <a:pt x="3732" y="8012"/>
                    </a:lnTo>
                    <a:lnTo>
                      <a:pt x="30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3845200" y="1569275"/>
                <a:ext cx="302250" cy="281950"/>
              </a:xfrm>
              <a:custGeom>
                <a:avLst/>
                <a:gdLst/>
                <a:ahLst/>
                <a:cxnLst/>
                <a:rect l="l" t="t" r="r" b="b"/>
                <a:pathLst>
                  <a:path w="12090" h="11278" extrusionOk="0">
                    <a:moveTo>
                      <a:pt x="10056" y="0"/>
                    </a:moveTo>
                    <a:cubicBezTo>
                      <a:pt x="9099" y="0"/>
                      <a:pt x="8331" y="717"/>
                      <a:pt x="8216" y="1613"/>
                    </a:cubicBezTo>
                    <a:cubicBezTo>
                      <a:pt x="7575" y="1258"/>
                      <a:pt x="6756" y="1029"/>
                      <a:pt x="5699" y="1029"/>
                    </a:cubicBezTo>
                    <a:cubicBezTo>
                      <a:pt x="5171" y="1029"/>
                      <a:pt x="4583" y="1086"/>
                      <a:pt x="3928" y="1214"/>
                    </a:cubicBezTo>
                    <a:cubicBezTo>
                      <a:pt x="720" y="1832"/>
                      <a:pt x="133" y="4539"/>
                      <a:pt x="32" y="5713"/>
                    </a:cubicBezTo>
                    <a:cubicBezTo>
                      <a:pt x="0" y="6026"/>
                      <a:pt x="251" y="6292"/>
                      <a:pt x="564" y="6292"/>
                    </a:cubicBezTo>
                    <a:cubicBezTo>
                      <a:pt x="697" y="6284"/>
                      <a:pt x="838" y="6284"/>
                      <a:pt x="986" y="6261"/>
                    </a:cubicBezTo>
                    <a:cubicBezTo>
                      <a:pt x="986" y="6386"/>
                      <a:pt x="994" y="6503"/>
                      <a:pt x="1002" y="6628"/>
                    </a:cubicBezTo>
                    <a:lnTo>
                      <a:pt x="1072" y="7372"/>
                    </a:lnTo>
                    <a:cubicBezTo>
                      <a:pt x="1272" y="9604"/>
                      <a:pt x="3141" y="11278"/>
                      <a:pt x="5332" y="11278"/>
                    </a:cubicBezTo>
                    <a:cubicBezTo>
                      <a:pt x="5461" y="11278"/>
                      <a:pt x="5590" y="11272"/>
                      <a:pt x="5720" y="11261"/>
                    </a:cubicBezTo>
                    <a:lnTo>
                      <a:pt x="7441" y="11112"/>
                    </a:lnTo>
                    <a:cubicBezTo>
                      <a:pt x="9804" y="10901"/>
                      <a:pt x="11542" y="8819"/>
                      <a:pt x="11330" y="6456"/>
                    </a:cubicBezTo>
                    <a:lnTo>
                      <a:pt x="11268" y="5713"/>
                    </a:lnTo>
                    <a:cubicBezTo>
                      <a:pt x="11197" y="4954"/>
                      <a:pt x="10939" y="4258"/>
                      <a:pt x="10540" y="3671"/>
                    </a:cubicBezTo>
                    <a:cubicBezTo>
                      <a:pt x="11463" y="3436"/>
                      <a:pt x="12089" y="2521"/>
                      <a:pt x="11901" y="1519"/>
                    </a:cubicBezTo>
                    <a:cubicBezTo>
                      <a:pt x="11745" y="666"/>
                      <a:pt x="10994" y="17"/>
                      <a:pt x="10117" y="1"/>
                    </a:cubicBezTo>
                    <a:cubicBezTo>
                      <a:pt x="10097" y="1"/>
                      <a:pt x="10077" y="0"/>
                      <a:pt x="10056" y="0"/>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3884700" y="1672375"/>
                <a:ext cx="213250" cy="298525"/>
              </a:xfrm>
              <a:custGeom>
                <a:avLst/>
                <a:gdLst/>
                <a:ahLst/>
                <a:cxnLst/>
                <a:rect l="l" t="t" r="r" b="b"/>
                <a:pathLst>
                  <a:path w="8530" h="11941" extrusionOk="0">
                    <a:moveTo>
                      <a:pt x="1284" y="1"/>
                    </a:moveTo>
                    <a:lnTo>
                      <a:pt x="1284" y="1"/>
                    </a:lnTo>
                    <a:cubicBezTo>
                      <a:pt x="1308" y="1237"/>
                      <a:pt x="674" y="1777"/>
                      <a:pt x="1" y="2012"/>
                    </a:cubicBezTo>
                    <a:lnTo>
                      <a:pt x="423" y="6800"/>
                    </a:lnTo>
                    <a:cubicBezTo>
                      <a:pt x="549" y="8138"/>
                      <a:pt x="1613" y="9171"/>
                      <a:pt x="2912" y="9280"/>
                    </a:cubicBezTo>
                    <a:lnTo>
                      <a:pt x="2974" y="9953"/>
                    </a:lnTo>
                    <a:cubicBezTo>
                      <a:pt x="3071" y="11088"/>
                      <a:pt x="4031" y="11941"/>
                      <a:pt x="5150" y="11941"/>
                    </a:cubicBezTo>
                    <a:cubicBezTo>
                      <a:pt x="5212" y="11941"/>
                      <a:pt x="5274" y="11938"/>
                      <a:pt x="5337" y="11933"/>
                    </a:cubicBezTo>
                    <a:cubicBezTo>
                      <a:pt x="6527" y="11823"/>
                      <a:pt x="7419" y="10759"/>
                      <a:pt x="7309" y="9570"/>
                    </a:cubicBezTo>
                    <a:lnTo>
                      <a:pt x="7137" y="7590"/>
                    </a:lnTo>
                    <a:cubicBezTo>
                      <a:pt x="7332" y="7168"/>
                      <a:pt x="7434" y="6683"/>
                      <a:pt x="7387" y="6174"/>
                    </a:cubicBezTo>
                    <a:lnTo>
                      <a:pt x="7356" y="5830"/>
                    </a:lnTo>
                    <a:cubicBezTo>
                      <a:pt x="7356" y="5791"/>
                      <a:pt x="7348" y="5752"/>
                      <a:pt x="7348" y="5713"/>
                    </a:cubicBezTo>
                    <a:lnTo>
                      <a:pt x="7215" y="4242"/>
                    </a:lnTo>
                    <a:lnTo>
                      <a:pt x="7559" y="4210"/>
                    </a:lnTo>
                    <a:cubicBezTo>
                      <a:pt x="8115" y="4163"/>
                      <a:pt x="8530" y="3670"/>
                      <a:pt x="8483" y="3107"/>
                    </a:cubicBezTo>
                    <a:lnTo>
                      <a:pt x="8451" y="2825"/>
                    </a:lnTo>
                    <a:cubicBezTo>
                      <a:pt x="8405" y="2291"/>
                      <a:pt x="7959" y="1894"/>
                      <a:pt x="7442" y="1894"/>
                    </a:cubicBezTo>
                    <a:cubicBezTo>
                      <a:pt x="7436" y="1894"/>
                      <a:pt x="7431" y="1894"/>
                      <a:pt x="7426" y="1894"/>
                    </a:cubicBezTo>
                    <a:cubicBezTo>
                      <a:pt x="6988" y="2090"/>
                      <a:pt x="6887" y="2489"/>
                      <a:pt x="6863" y="2755"/>
                    </a:cubicBezTo>
                    <a:cubicBezTo>
                      <a:pt x="6862" y="2762"/>
                      <a:pt x="6861" y="2765"/>
                      <a:pt x="6860" y="2765"/>
                    </a:cubicBezTo>
                    <a:cubicBezTo>
                      <a:pt x="6841" y="2765"/>
                      <a:pt x="6764" y="2341"/>
                      <a:pt x="6707" y="1996"/>
                    </a:cubicBezTo>
                    <a:cubicBezTo>
                      <a:pt x="6671" y="1785"/>
                      <a:pt x="6485" y="1638"/>
                      <a:pt x="6278" y="1638"/>
                    </a:cubicBezTo>
                    <a:cubicBezTo>
                      <a:pt x="6254" y="1638"/>
                      <a:pt x="6230" y="1640"/>
                      <a:pt x="6206" y="1644"/>
                    </a:cubicBezTo>
                    <a:lnTo>
                      <a:pt x="6198" y="1644"/>
                    </a:lnTo>
                    <a:cubicBezTo>
                      <a:pt x="5662" y="1729"/>
                      <a:pt x="5183" y="1766"/>
                      <a:pt x="4755" y="1766"/>
                    </a:cubicBezTo>
                    <a:cubicBezTo>
                      <a:pt x="1809" y="1766"/>
                      <a:pt x="1284" y="1"/>
                      <a:pt x="1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3894300" y="1818100"/>
                <a:ext cx="177625" cy="102500"/>
              </a:xfrm>
              <a:custGeom>
                <a:avLst/>
                <a:gdLst/>
                <a:ahLst/>
                <a:cxnLst/>
                <a:rect l="l" t="t" r="r" b="b"/>
                <a:pathLst>
                  <a:path w="7105" h="4100" extrusionOk="0">
                    <a:moveTo>
                      <a:pt x="6972" y="1"/>
                    </a:moveTo>
                    <a:cubicBezTo>
                      <a:pt x="7042" y="1456"/>
                      <a:pt x="5947" y="2724"/>
                      <a:pt x="4476" y="2857"/>
                    </a:cubicBezTo>
                    <a:lnTo>
                      <a:pt x="2974" y="2990"/>
                    </a:lnTo>
                    <a:cubicBezTo>
                      <a:pt x="2892" y="2997"/>
                      <a:pt x="2811" y="3001"/>
                      <a:pt x="2730" y="3001"/>
                    </a:cubicBezTo>
                    <a:cubicBezTo>
                      <a:pt x="1330" y="3001"/>
                      <a:pt x="134" y="1929"/>
                      <a:pt x="0" y="502"/>
                    </a:cubicBezTo>
                    <a:lnTo>
                      <a:pt x="0" y="502"/>
                    </a:lnTo>
                    <a:lnTo>
                      <a:pt x="39" y="971"/>
                    </a:lnTo>
                    <a:cubicBezTo>
                      <a:pt x="165" y="2333"/>
                      <a:pt x="1260" y="3365"/>
                      <a:pt x="2582" y="3459"/>
                    </a:cubicBezTo>
                    <a:cubicBezTo>
                      <a:pt x="2856" y="3811"/>
                      <a:pt x="3263" y="4046"/>
                      <a:pt x="3740" y="4093"/>
                    </a:cubicBezTo>
                    <a:cubicBezTo>
                      <a:pt x="3788" y="4097"/>
                      <a:pt x="3835" y="4099"/>
                      <a:pt x="3882" y="4099"/>
                    </a:cubicBezTo>
                    <a:cubicBezTo>
                      <a:pt x="4559" y="4099"/>
                      <a:pt x="5151" y="3684"/>
                      <a:pt x="5407" y="3084"/>
                    </a:cubicBezTo>
                    <a:cubicBezTo>
                      <a:pt x="6440" y="2614"/>
                      <a:pt x="7105" y="1534"/>
                      <a:pt x="7003" y="345"/>
                    </a:cubicBezTo>
                    <a:lnTo>
                      <a:pt x="6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4066250" y="1737625"/>
                <a:ext cx="14675" cy="22225"/>
              </a:xfrm>
              <a:custGeom>
                <a:avLst/>
                <a:gdLst/>
                <a:ahLst/>
                <a:cxnLst/>
                <a:rect l="l" t="t" r="r" b="b"/>
                <a:pathLst>
                  <a:path w="587" h="889" extrusionOk="0">
                    <a:moveTo>
                      <a:pt x="477" y="1"/>
                    </a:moveTo>
                    <a:cubicBezTo>
                      <a:pt x="448" y="1"/>
                      <a:pt x="418" y="15"/>
                      <a:pt x="399" y="43"/>
                    </a:cubicBezTo>
                    <a:lnTo>
                      <a:pt x="0" y="599"/>
                    </a:lnTo>
                    <a:lnTo>
                      <a:pt x="368" y="873"/>
                    </a:lnTo>
                    <a:cubicBezTo>
                      <a:pt x="391" y="880"/>
                      <a:pt x="407" y="888"/>
                      <a:pt x="430" y="888"/>
                    </a:cubicBezTo>
                    <a:cubicBezTo>
                      <a:pt x="454" y="888"/>
                      <a:pt x="485" y="880"/>
                      <a:pt x="501" y="849"/>
                    </a:cubicBezTo>
                    <a:cubicBezTo>
                      <a:pt x="532" y="810"/>
                      <a:pt x="524" y="755"/>
                      <a:pt x="485" y="724"/>
                    </a:cubicBezTo>
                    <a:lnTo>
                      <a:pt x="258" y="560"/>
                    </a:lnTo>
                    <a:lnTo>
                      <a:pt x="556" y="153"/>
                    </a:lnTo>
                    <a:cubicBezTo>
                      <a:pt x="587" y="106"/>
                      <a:pt x="571" y="51"/>
                      <a:pt x="532" y="20"/>
                    </a:cubicBezTo>
                    <a:cubicBezTo>
                      <a:pt x="516" y="7"/>
                      <a:pt x="49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3951425" y="1853175"/>
                <a:ext cx="21725" cy="8575"/>
              </a:xfrm>
              <a:custGeom>
                <a:avLst/>
                <a:gdLst/>
                <a:ahLst/>
                <a:cxnLst/>
                <a:rect l="l" t="t" r="r" b="b"/>
                <a:pathLst>
                  <a:path w="869" h="343" extrusionOk="0">
                    <a:moveTo>
                      <a:pt x="487" y="0"/>
                    </a:moveTo>
                    <a:cubicBezTo>
                      <a:pt x="342" y="0"/>
                      <a:pt x="179" y="43"/>
                      <a:pt x="39" y="178"/>
                    </a:cubicBezTo>
                    <a:cubicBezTo>
                      <a:pt x="0" y="218"/>
                      <a:pt x="0" y="280"/>
                      <a:pt x="31" y="311"/>
                    </a:cubicBezTo>
                    <a:cubicBezTo>
                      <a:pt x="55" y="335"/>
                      <a:pt x="78" y="343"/>
                      <a:pt x="102" y="343"/>
                    </a:cubicBezTo>
                    <a:cubicBezTo>
                      <a:pt x="125" y="343"/>
                      <a:pt x="149" y="335"/>
                      <a:pt x="164" y="319"/>
                    </a:cubicBezTo>
                    <a:cubicBezTo>
                      <a:pt x="267" y="217"/>
                      <a:pt x="383" y="187"/>
                      <a:pt x="482" y="187"/>
                    </a:cubicBezTo>
                    <a:cubicBezTo>
                      <a:pt x="610" y="187"/>
                      <a:pt x="711" y="237"/>
                      <a:pt x="720" y="241"/>
                    </a:cubicBezTo>
                    <a:cubicBezTo>
                      <a:pt x="733" y="247"/>
                      <a:pt x="746" y="250"/>
                      <a:pt x="759" y="250"/>
                    </a:cubicBezTo>
                    <a:cubicBezTo>
                      <a:pt x="794" y="250"/>
                      <a:pt x="828" y="228"/>
                      <a:pt x="845" y="194"/>
                    </a:cubicBezTo>
                    <a:cubicBezTo>
                      <a:pt x="869" y="155"/>
                      <a:pt x="853" y="92"/>
                      <a:pt x="806" y="69"/>
                    </a:cubicBezTo>
                    <a:cubicBezTo>
                      <a:pt x="735" y="35"/>
                      <a:pt x="619" y="0"/>
                      <a:pt x="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3970975" y="1718200"/>
                <a:ext cx="35825" cy="14450"/>
              </a:xfrm>
              <a:custGeom>
                <a:avLst/>
                <a:gdLst/>
                <a:ahLst/>
                <a:cxnLst/>
                <a:rect l="l" t="t" r="r" b="b"/>
                <a:pathLst>
                  <a:path w="1433" h="578" extrusionOk="0">
                    <a:moveTo>
                      <a:pt x="648" y="1"/>
                    </a:moveTo>
                    <a:cubicBezTo>
                      <a:pt x="396" y="1"/>
                      <a:pt x="199" y="91"/>
                      <a:pt x="110" y="186"/>
                    </a:cubicBezTo>
                    <a:cubicBezTo>
                      <a:pt x="1" y="304"/>
                      <a:pt x="24" y="405"/>
                      <a:pt x="102" y="445"/>
                    </a:cubicBezTo>
                    <a:cubicBezTo>
                      <a:pt x="181" y="492"/>
                      <a:pt x="290" y="492"/>
                      <a:pt x="400" y="499"/>
                    </a:cubicBezTo>
                    <a:cubicBezTo>
                      <a:pt x="501" y="499"/>
                      <a:pt x="611" y="507"/>
                      <a:pt x="705" y="515"/>
                    </a:cubicBezTo>
                    <a:cubicBezTo>
                      <a:pt x="799" y="523"/>
                      <a:pt x="900" y="538"/>
                      <a:pt x="1010" y="554"/>
                    </a:cubicBezTo>
                    <a:cubicBezTo>
                      <a:pt x="1075" y="564"/>
                      <a:pt x="1143" y="577"/>
                      <a:pt x="1207" y="577"/>
                    </a:cubicBezTo>
                    <a:cubicBezTo>
                      <a:pt x="1242" y="577"/>
                      <a:pt x="1276" y="573"/>
                      <a:pt x="1307" y="562"/>
                    </a:cubicBezTo>
                    <a:cubicBezTo>
                      <a:pt x="1393" y="538"/>
                      <a:pt x="1432" y="445"/>
                      <a:pt x="1354" y="312"/>
                    </a:cubicBezTo>
                    <a:cubicBezTo>
                      <a:pt x="1284" y="186"/>
                      <a:pt x="1065" y="38"/>
                      <a:pt x="760" y="6"/>
                    </a:cubicBezTo>
                    <a:cubicBezTo>
                      <a:pt x="721" y="2"/>
                      <a:pt x="684" y="1"/>
                      <a:pt x="648" y="1"/>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3894700" y="1721250"/>
                <a:ext cx="35625" cy="14975"/>
              </a:xfrm>
              <a:custGeom>
                <a:avLst/>
                <a:gdLst/>
                <a:ahLst/>
                <a:cxnLst/>
                <a:rect l="l" t="t" r="r" b="b"/>
                <a:pathLst>
                  <a:path w="1425" h="599" extrusionOk="0">
                    <a:moveTo>
                      <a:pt x="798" y="1"/>
                    </a:moveTo>
                    <a:cubicBezTo>
                      <a:pt x="752" y="1"/>
                      <a:pt x="706" y="3"/>
                      <a:pt x="657" y="10"/>
                    </a:cubicBezTo>
                    <a:cubicBezTo>
                      <a:pt x="352" y="49"/>
                      <a:pt x="141" y="205"/>
                      <a:pt x="70" y="338"/>
                    </a:cubicBezTo>
                    <a:cubicBezTo>
                      <a:pt x="0" y="471"/>
                      <a:pt x="47" y="565"/>
                      <a:pt x="133" y="589"/>
                    </a:cubicBezTo>
                    <a:cubicBezTo>
                      <a:pt x="158" y="595"/>
                      <a:pt x="185" y="598"/>
                      <a:pt x="212" y="598"/>
                    </a:cubicBezTo>
                    <a:cubicBezTo>
                      <a:pt x="279" y="598"/>
                      <a:pt x="353" y="582"/>
                      <a:pt x="430" y="565"/>
                    </a:cubicBezTo>
                    <a:cubicBezTo>
                      <a:pt x="532" y="549"/>
                      <a:pt x="642" y="534"/>
                      <a:pt x="728" y="518"/>
                    </a:cubicBezTo>
                    <a:cubicBezTo>
                      <a:pt x="822" y="503"/>
                      <a:pt x="931" y="495"/>
                      <a:pt x="1033" y="487"/>
                    </a:cubicBezTo>
                    <a:cubicBezTo>
                      <a:pt x="1142" y="479"/>
                      <a:pt x="1252" y="471"/>
                      <a:pt x="1330" y="424"/>
                    </a:cubicBezTo>
                    <a:cubicBezTo>
                      <a:pt x="1401" y="385"/>
                      <a:pt x="1424" y="283"/>
                      <a:pt x="1315" y="174"/>
                    </a:cubicBezTo>
                    <a:cubicBezTo>
                      <a:pt x="1229" y="82"/>
                      <a:pt x="1038" y="1"/>
                      <a:pt x="798" y="1"/>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3984475" y="1757075"/>
                <a:ext cx="14300" cy="12725"/>
              </a:xfrm>
              <a:custGeom>
                <a:avLst/>
                <a:gdLst/>
                <a:ahLst/>
                <a:cxnLst/>
                <a:rect l="l" t="t" r="r" b="b"/>
                <a:pathLst>
                  <a:path w="572" h="509" extrusionOk="0">
                    <a:moveTo>
                      <a:pt x="286" y="1"/>
                    </a:moveTo>
                    <a:cubicBezTo>
                      <a:pt x="182" y="1"/>
                      <a:pt x="84" y="62"/>
                      <a:pt x="47" y="165"/>
                    </a:cubicBezTo>
                    <a:cubicBezTo>
                      <a:pt x="0" y="298"/>
                      <a:pt x="63" y="447"/>
                      <a:pt x="196" y="494"/>
                    </a:cubicBezTo>
                    <a:cubicBezTo>
                      <a:pt x="224" y="504"/>
                      <a:pt x="253" y="508"/>
                      <a:pt x="282" y="508"/>
                    </a:cubicBezTo>
                    <a:cubicBezTo>
                      <a:pt x="388" y="508"/>
                      <a:pt x="488" y="444"/>
                      <a:pt x="525" y="345"/>
                    </a:cubicBezTo>
                    <a:cubicBezTo>
                      <a:pt x="572" y="212"/>
                      <a:pt x="501" y="63"/>
                      <a:pt x="376" y="16"/>
                    </a:cubicBezTo>
                    <a:cubicBezTo>
                      <a:pt x="346" y="6"/>
                      <a:pt x="316" y="1"/>
                      <a:pt x="286" y="1"/>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3982900" y="1766975"/>
                <a:ext cx="18800" cy="7150"/>
              </a:xfrm>
              <a:custGeom>
                <a:avLst/>
                <a:gdLst/>
                <a:ahLst/>
                <a:cxnLst/>
                <a:rect l="l" t="t" r="r" b="b"/>
                <a:pathLst>
                  <a:path w="752" h="286" extrusionOk="0">
                    <a:moveTo>
                      <a:pt x="431" y="0"/>
                    </a:moveTo>
                    <a:cubicBezTo>
                      <a:pt x="324" y="0"/>
                      <a:pt x="194" y="26"/>
                      <a:pt x="56" y="113"/>
                    </a:cubicBezTo>
                    <a:cubicBezTo>
                      <a:pt x="9" y="137"/>
                      <a:pt x="1" y="199"/>
                      <a:pt x="24" y="238"/>
                    </a:cubicBezTo>
                    <a:cubicBezTo>
                      <a:pt x="40" y="270"/>
                      <a:pt x="71" y="285"/>
                      <a:pt x="103" y="285"/>
                    </a:cubicBezTo>
                    <a:cubicBezTo>
                      <a:pt x="118" y="285"/>
                      <a:pt x="142" y="278"/>
                      <a:pt x="157" y="270"/>
                    </a:cubicBezTo>
                    <a:cubicBezTo>
                      <a:pt x="260" y="207"/>
                      <a:pt x="354" y="189"/>
                      <a:pt x="429" y="189"/>
                    </a:cubicBezTo>
                    <a:cubicBezTo>
                      <a:pt x="532" y="189"/>
                      <a:pt x="599" y="223"/>
                      <a:pt x="603" y="223"/>
                    </a:cubicBezTo>
                    <a:cubicBezTo>
                      <a:pt x="618" y="230"/>
                      <a:pt x="634" y="234"/>
                      <a:pt x="650" y="234"/>
                    </a:cubicBezTo>
                    <a:cubicBezTo>
                      <a:pt x="682" y="234"/>
                      <a:pt x="713" y="218"/>
                      <a:pt x="729" y="191"/>
                    </a:cubicBezTo>
                    <a:cubicBezTo>
                      <a:pt x="752" y="145"/>
                      <a:pt x="736" y="82"/>
                      <a:pt x="697" y="58"/>
                    </a:cubicBezTo>
                    <a:cubicBezTo>
                      <a:pt x="688" y="54"/>
                      <a:pt x="584"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3915625" y="1763175"/>
                <a:ext cx="14300" cy="12700"/>
              </a:xfrm>
              <a:custGeom>
                <a:avLst/>
                <a:gdLst/>
                <a:ahLst/>
                <a:cxnLst/>
                <a:rect l="l" t="t" r="r" b="b"/>
                <a:pathLst>
                  <a:path w="572" h="508" extrusionOk="0">
                    <a:moveTo>
                      <a:pt x="291" y="0"/>
                    </a:moveTo>
                    <a:cubicBezTo>
                      <a:pt x="185" y="0"/>
                      <a:pt x="84" y="66"/>
                      <a:pt x="47" y="171"/>
                    </a:cubicBezTo>
                    <a:cubicBezTo>
                      <a:pt x="0" y="297"/>
                      <a:pt x="71" y="445"/>
                      <a:pt x="204" y="492"/>
                    </a:cubicBezTo>
                    <a:cubicBezTo>
                      <a:pt x="232" y="503"/>
                      <a:pt x="261" y="508"/>
                      <a:pt x="290" y="508"/>
                    </a:cubicBezTo>
                    <a:cubicBezTo>
                      <a:pt x="390" y="508"/>
                      <a:pt x="488" y="447"/>
                      <a:pt x="524" y="343"/>
                    </a:cubicBezTo>
                    <a:cubicBezTo>
                      <a:pt x="571" y="210"/>
                      <a:pt x="509" y="70"/>
                      <a:pt x="376" y="15"/>
                    </a:cubicBezTo>
                    <a:cubicBezTo>
                      <a:pt x="348" y="5"/>
                      <a:pt x="319" y="0"/>
                      <a:pt x="291" y="0"/>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3914050" y="1773100"/>
                <a:ext cx="19000" cy="7075"/>
              </a:xfrm>
              <a:custGeom>
                <a:avLst/>
                <a:gdLst/>
                <a:ahLst/>
                <a:cxnLst/>
                <a:rect l="l" t="t" r="r" b="b"/>
                <a:pathLst>
                  <a:path w="760" h="283" extrusionOk="0">
                    <a:moveTo>
                      <a:pt x="425" y="1"/>
                    </a:moveTo>
                    <a:cubicBezTo>
                      <a:pt x="320" y="1"/>
                      <a:pt x="193" y="26"/>
                      <a:pt x="55" y="111"/>
                    </a:cubicBezTo>
                    <a:cubicBezTo>
                      <a:pt x="16" y="142"/>
                      <a:pt x="1" y="197"/>
                      <a:pt x="24" y="244"/>
                    </a:cubicBezTo>
                    <a:cubicBezTo>
                      <a:pt x="48" y="267"/>
                      <a:pt x="71" y="283"/>
                      <a:pt x="102" y="283"/>
                    </a:cubicBezTo>
                    <a:cubicBezTo>
                      <a:pt x="126" y="283"/>
                      <a:pt x="141" y="283"/>
                      <a:pt x="157" y="267"/>
                    </a:cubicBezTo>
                    <a:cubicBezTo>
                      <a:pt x="258" y="205"/>
                      <a:pt x="351" y="187"/>
                      <a:pt x="425" y="187"/>
                    </a:cubicBezTo>
                    <a:cubicBezTo>
                      <a:pt x="530" y="187"/>
                      <a:pt x="599" y="224"/>
                      <a:pt x="603" y="228"/>
                    </a:cubicBezTo>
                    <a:cubicBezTo>
                      <a:pt x="618" y="235"/>
                      <a:pt x="633" y="239"/>
                      <a:pt x="648" y="239"/>
                    </a:cubicBezTo>
                    <a:cubicBezTo>
                      <a:pt x="681" y="239"/>
                      <a:pt x="712" y="221"/>
                      <a:pt x="728" y="189"/>
                    </a:cubicBezTo>
                    <a:cubicBezTo>
                      <a:pt x="760" y="142"/>
                      <a:pt x="744" y="87"/>
                      <a:pt x="697" y="64"/>
                    </a:cubicBezTo>
                    <a:cubicBezTo>
                      <a:pt x="688" y="59"/>
                      <a:pt x="582"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3960025" y="1740200"/>
                <a:ext cx="66925" cy="43300"/>
              </a:xfrm>
              <a:custGeom>
                <a:avLst/>
                <a:gdLst/>
                <a:ahLst/>
                <a:cxnLst/>
                <a:rect l="l" t="t" r="r" b="b"/>
                <a:pathLst>
                  <a:path w="2677" h="1732" extrusionOk="0">
                    <a:moveTo>
                      <a:pt x="1894" y="183"/>
                    </a:moveTo>
                    <a:cubicBezTo>
                      <a:pt x="2176" y="183"/>
                      <a:pt x="2418" y="402"/>
                      <a:pt x="2442" y="683"/>
                    </a:cubicBezTo>
                    <a:lnTo>
                      <a:pt x="2457" y="863"/>
                    </a:lnTo>
                    <a:cubicBezTo>
                      <a:pt x="2481" y="1161"/>
                      <a:pt x="2254" y="1419"/>
                      <a:pt x="1957" y="1450"/>
                    </a:cubicBezTo>
                    <a:lnTo>
                      <a:pt x="822" y="1544"/>
                    </a:lnTo>
                    <a:cubicBezTo>
                      <a:pt x="807" y="1545"/>
                      <a:pt x="793" y="1546"/>
                      <a:pt x="778" y="1546"/>
                    </a:cubicBezTo>
                    <a:cubicBezTo>
                      <a:pt x="499" y="1546"/>
                      <a:pt x="257" y="1334"/>
                      <a:pt x="235" y="1043"/>
                    </a:cubicBezTo>
                    <a:lnTo>
                      <a:pt x="219" y="871"/>
                    </a:lnTo>
                    <a:cubicBezTo>
                      <a:pt x="196" y="574"/>
                      <a:pt x="415" y="308"/>
                      <a:pt x="712" y="284"/>
                    </a:cubicBezTo>
                    <a:lnTo>
                      <a:pt x="1855" y="191"/>
                    </a:lnTo>
                    <a:cubicBezTo>
                      <a:pt x="1870" y="183"/>
                      <a:pt x="1886" y="183"/>
                      <a:pt x="1894" y="183"/>
                    </a:cubicBezTo>
                    <a:close/>
                    <a:moveTo>
                      <a:pt x="1902" y="0"/>
                    </a:moveTo>
                    <a:cubicBezTo>
                      <a:pt x="1881" y="0"/>
                      <a:pt x="1860" y="1"/>
                      <a:pt x="1839" y="3"/>
                    </a:cubicBezTo>
                    <a:lnTo>
                      <a:pt x="697" y="97"/>
                    </a:lnTo>
                    <a:cubicBezTo>
                      <a:pt x="298" y="128"/>
                      <a:pt x="0" y="480"/>
                      <a:pt x="32" y="887"/>
                    </a:cubicBezTo>
                    <a:lnTo>
                      <a:pt x="47" y="1059"/>
                    </a:lnTo>
                    <a:cubicBezTo>
                      <a:pt x="79" y="1442"/>
                      <a:pt x="399" y="1732"/>
                      <a:pt x="775" y="1732"/>
                    </a:cubicBezTo>
                    <a:lnTo>
                      <a:pt x="838" y="1732"/>
                    </a:lnTo>
                    <a:lnTo>
                      <a:pt x="1972" y="1638"/>
                    </a:lnTo>
                    <a:cubicBezTo>
                      <a:pt x="2371" y="1599"/>
                      <a:pt x="2676" y="1247"/>
                      <a:pt x="2637" y="848"/>
                    </a:cubicBezTo>
                    <a:lnTo>
                      <a:pt x="2629" y="668"/>
                    </a:lnTo>
                    <a:cubicBezTo>
                      <a:pt x="2606" y="472"/>
                      <a:pt x="2520" y="300"/>
                      <a:pt x="2371" y="167"/>
                    </a:cubicBezTo>
                    <a:cubicBezTo>
                      <a:pt x="2239" y="56"/>
                      <a:pt x="2070"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3882550" y="1747050"/>
                <a:ext cx="60875" cy="42925"/>
              </a:xfrm>
              <a:custGeom>
                <a:avLst/>
                <a:gdLst/>
                <a:ahLst/>
                <a:cxnLst/>
                <a:rect l="l" t="t" r="r" b="b"/>
                <a:pathLst>
                  <a:path w="2435" h="1717" extrusionOk="0">
                    <a:moveTo>
                      <a:pt x="1660" y="190"/>
                    </a:moveTo>
                    <a:cubicBezTo>
                      <a:pt x="1934" y="190"/>
                      <a:pt x="2176" y="402"/>
                      <a:pt x="2200" y="691"/>
                    </a:cubicBezTo>
                    <a:lnTo>
                      <a:pt x="2215" y="863"/>
                    </a:lnTo>
                    <a:cubicBezTo>
                      <a:pt x="2239" y="1161"/>
                      <a:pt x="2020" y="1427"/>
                      <a:pt x="1714" y="1450"/>
                    </a:cubicBezTo>
                    <a:lnTo>
                      <a:pt x="822" y="1528"/>
                    </a:lnTo>
                    <a:cubicBezTo>
                      <a:pt x="807" y="1530"/>
                      <a:pt x="793" y="1530"/>
                      <a:pt x="778" y="1530"/>
                    </a:cubicBezTo>
                    <a:cubicBezTo>
                      <a:pt x="492" y="1530"/>
                      <a:pt x="258" y="1318"/>
                      <a:pt x="236" y="1028"/>
                    </a:cubicBezTo>
                    <a:lnTo>
                      <a:pt x="220" y="855"/>
                    </a:lnTo>
                    <a:cubicBezTo>
                      <a:pt x="197" y="558"/>
                      <a:pt x="416" y="292"/>
                      <a:pt x="713" y="269"/>
                    </a:cubicBezTo>
                    <a:lnTo>
                      <a:pt x="1613" y="190"/>
                    </a:lnTo>
                    <a:close/>
                    <a:moveTo>
                      <a:pt x="1655" y="0"/>
                    </a:moveTo>
                    <a:cubicBezTo>
                      <a:pt x="1636" y="0"/>
                      <a:pt x="1616" y="1"/>
                      <a:pt x="1597" y="3"/>
                    </a:cubicBezTo>
                    <a:lnTo>
                      <a:pt x="697" y="81"/>
                    </a:lnTo>
                    <a:cubicBezTo>
                      <a:pt x="298" y="112"/>
                      <a:pt x="1" y="464"/>
                      <a:pt x="32" y="871"/>
                    </a:cubicBezTo>
                    <a:lnTo>
                      <a:pt x="48" y="1043"/>
                    </a:lnTo>
                    <a:cubicBezTo>
                      <a:pt x="79" y="1427"/>
                      <a:pt x="400" y="1716"/>
                      <a:pt x="776" y="1716"/>
                    </a:cubicBezTo>
                    <a:lnTo>
                      <a:pt x="838" y="1716"/>
                    </a:lnTo>
                    <a:lnTo>
                      <a:pt x="1730" y="1638"/>
                    </a:lnTo>
                    <a:cubicBezTo>
                      <a:pt x="2137" y="1607"/>
                      <a:pt x="2434" y="1255"/>
                      <a:pt x="2403" y="848"/>
                    </a:cubicBezTo>
                    <a:lnTo>
                      <a:pt x="2387" y="676"/>
                    </a:lnTo>
                    <a:cubicBezTo>
                      <a:pt x="2358" y="288"/>
                      <a:pt x="2030"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3944300" y="1792750"/>
                <a:ext cx="58950" cy="36425"/>
              </a:xfrm>
              <a:custGeom>
                <a:avLst/>
                <a:gdLst/>
                <a:ahLst/>
                <a:cxnLst/>
                <a:rect l="l" t="t" r="r" b="b"/>
                <a:pathLst>
                  <a:path w="2358" h="1457" extrusionOk="0">
                    <a:moveTo>
                      <a:pt x="1899" y="1"/>
                    </a:moveTo>
                    <a:cubicBezTo>
                      <a:pt x="1883" y="1"/>
                      <a:pt x="1867" y="2"/>
                      <a:pt x="1850" y="6"/>
                    </a:cubicBezTo>
                    <a:cubicBezTo>
                      <a:pt x="1850" y="6"/>
                      <a:pt x="1232" y="303"/>
                      <a:pt x="606" y="381"/>
                    </a:cubicBezTo>
                    <a:cubicBezTo>
                      <a:pt x="0" y="464"/>
                      <a:pt x="420" y="1456"/>
                      <a:pt x="1313" y="1456"/>
                    </a:cubicBezTo>
                    <a:cubicBezTo>
                      <a:pt x="1343" y="1456"/>
                      <a:pt x="1373" y="1455"/>
                      <a:pt x="1404" y="1453"/>
                    </a:cubicBezTo>
                    <a:cubicBezTo>
                      <a:pt x="2319" y="1385"/>
                      <a:pt x="2357" y="1"/>
                      <a:pt x="18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3940850" y="1736325"/>
                <a:ext cx="29950" cy="57150"/>
              </a:xfrm>
              <a:custGeom>
                <a:avLst/>
                <a:gdLst/>
                <a:ahLst/>
                <a:cxnLst/>
                <a:rect l="l" t="t" r="r" b="b"/>
                <a:pathLst>
                  <a:path w="1198" h="2286" extrusionOk="0">
                    <a:moveTo>
                      <a:pt x="412" y="0"/>
                    </a:moveTo>
                    <a:cubicBezTo>
                      <a:pt x="408" y="0"/>
                      <a:pt x="404" y="1"/>
                      <a:pt x="400" y="1"/>
                    </a:cubicBezTo>
                    <a:cubicBezTo>
                      <a:pt x="345" y="1"/>
                      <a:pt x="306" y="48"/>
                      <a:pt x="314" y="95"/>
                    </a:cubicBezTo>
                    <a:lnTo>
                      <a:pt x="400" y="1128"/>
                    </a:lnTo>
                    <a:lnTo>
                      <a:pt x="337" y="1136"/>
                    </a:lnTo>
                    <a:cubicBezTo>
                      <a:pt x="243" y="1144"/>
                      <a:pt x="157" y="1191"/>
                      <a:pt x="94" y="1261"/>
                    </a:cubicBezTo>
                    <a:cubicBezTo>
                      <a:pt x="32" y="1339"/>
                      <a:pt x="1" y="1425"/>
                      <a:pt x="8" y="1527"/>
                    </a:cubicBezTo>
                    <a:lnTo>
                      <a:pt x="24" y="1754"/>
                    </a:lnTo>
                    <a:cubicBezTo>
                      <a:pt x="40" y="1910"/>
                      <a:pt x="110" y="2051"/>
                      <a:pt x="235" y="2153"/>
                    </a:cubicBezTo>
                    <a:cubicBezTo>
                      <a:pt x="337" y="2239"/>
                      <a:pt x="470" y="2286"/>
                      <a:pt x="611" y="2286"/>
                    </a:cubicBezTo>
                    <a:lnTo>
                      <a:pt x="658" y="2286"/>
                    </a:lnTo>
                    <a:lnTo>
                      <a:pt x="1112" y="2247"/>
                    </a:lnTo>
                    <a:cubicBezTo>
                      <a:pt x="1166" y="2247"/>
                      <a:pt x="1198" y="2200"/>
                      <a:pt x="1198" y="2145"/>
                    </a:cubicBezTo>
                    <a:cubicBezTo>
                      <a:pt x="1190" y="2098"/>
                      <a:pt x="1151" y="2059"/>
                      <a:pt x="1096" y="2059"/>
                    </a:cubicBezTo>
                    <a:lnTo>
                      <a:pt x="642" y="2098"/>
                    </a:lnTo>
                    <a:cubicBezTo>
                      <a:pt x="631" y="2099"/>
                      <a:pt x="620" y="2099"/>
                      <a:pt x="610" y="2099"/>
                    </a:cubicBezTo>
                    <a:cubicBezTo>
                      <a:pt x="513" y="2099"/>
                      <a:pt x="423" y="2068"/>
                      <a:pt x="353" y="2004"/>
                    </a:cubicBezTo>
                    <a:cubicBezTo>
                      <a:pt x="274" y="1942"/>
                      <a:pt x="220" y="1840"/>
                      <a:pt x="212" y="1738"/>
                    </a:cubicBezTo>
                    <a:lnTo>
                      <a:pt x="196" y="1511"/>
                    </a:lnTo>
                    <a:cubicBezTo>
                      <a:pt x="188" y="1464"/>
                      <a:pt x="204" y="1417"/>
                      <a:pt x="235" y="1386"/>
                    </a:cubicBezTo>
                    <a:cubicBezTo>
                      <a:pt x="267" y="1347"/>
                      <a:pt x="306" y="1331"/>
                      <a:pt x="353" y="1324"/>
                    </a:cubicBezTo>
                    <a:lnTo>
                      <a:pt x="603" y="1300"/>
                    </a:lnTo>
                    <a:lnTo>
                      <a:pt x="501" y="80"/>
                    </a:lnTo>
                    <a:cubicBezTo>
                      <a:pt x="494" y="37"/>
                      <a:pt x="454" y="0"/>
                      <a:pt x="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4028875" y="1817725"/>
                <a:ext cx="6275" cy="6275"/>
              </a:xfrm>
              <a:custGeom>
                <a:avLst/>
                <a:gdLst/>
                <a:ahLst/>
                <a:cxnLst/>
                <a:rect l="l" t="t" r="r" b="b"/>
                <a:pathLst>
                  <a:path w="251" h="251" extrusionOk="0">
                    <a:moveTo>
                      <a:pt x="126" y="0"/>
                    </a:moveTo>
                    <a:cubicBezTo>
                      <a:pt x="55" y="0"/>
                      <a:pt x="1" y="55"/>
                      <a:pt x="1" y="125"/>
                    </a:cubicBezTo>
                    <a:cubicBezTo>
                      <a:pt x="1" y="196"/>
                      <a:pt x="55" y="251"/>
                      <a:pt x="126" y="251"/>
                    </a:cubicBezTo>
                    <a:cubicBezTo>
                      <a:pt x="196" y="251"/>
                      <a:pt x="251" y="196"/>
                      <a:pt x="251" y="125"/>
                    </a:cubicBezTo>
                    <a:cubicBezTo>
                      <a:pt x="251" y="55"/>
                      <a:pt x="19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4018125" y="1839625"/>
                <a:ext cx="6075" cy="6275"/>
              </a:xfrm>
              <a:custGeom>
                <a:avLst/>
                <a:gdLst/>
                <a:ahLst/>
                <a:cxnLst/>
                <a:rect l="l" t="t" r="r" b="b"/>
                <a:pathLst>
                  <a:path w="243" h="251" extrusionOk="0">
                    <a:moveTo>
                      <a:pt x="118" y="1"/>
                    </a:moveTo>
                    <a:cubicBezTo>
                      <a:pt x="55" y="1"/>
                      <a:pt x="0" y="55"/>
                      <a:pt x="0" y="126"/>
                    </a:cubicBezTo>
                    <a:cubicBezTo>
                      <a:pt x="0" y="196"/>
                      <a:pt x="55" y="251"/>
                      <a:pt x="118" y="251"/>
                    </a:cubicBezTo>
                    <a:cubicBezTo>
                      <a:pt x="188" y="251"/>
                      <a:pt x="243" y="196"/>
                      <a:pt x="243" y="126"/>
                    </a:cubicBezTo>
                    <a:cubicBezTo>
                      <a:pt x="243" y="55"/>
                      <a:pt x="188"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4039250" y="1833575"/>
                <a:ext cx="6275" cy="6075"/>
              </a:xfrm>
              <a:custGeom>
                <a:avLst/>
                <a:gdLst/>
                <a:ahLst/>
                <a:cxnLst/>
                <a:rect l="l" t="t" r="r" b="b"/>
                <a:pathLst>
                  <a:path w="251" h="243" extrusionOk="0">
                    <a:moveTo>
                      <a:pt x="125" y="0"/>
                    </a:moveTo>
                    <a:cubicBezTo>
                      <a:pt x="55" y="0"/>
                      <a:pt x="0" y="55"/>
                      <a:pt x="0" y="125"/>
                    </a:cubicBezTo>
                    <a:cubicBezTo>
                      <a:pt x="0" y="188"/>
                      <a:pt x="55" y="243"/>
                      <a:pt x="125" y="243"/>
                    </a:cubicBezTo>
                    <a:cubicBezTo>
                      <a:pt x="196" y="243"/>
                      <a:pt x="251" y="188"/>
                      <a:pt x="251" y="125"/>
                    </a:cubicBezTo>
                    <a:cubicBezTo>
                      <a:pt x="251" y="55"/>
                      <a:pt x="196"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3937525" y="1749250"/>
                <a:ext cx="28000" cy="9425"/>
              </a:xfrm>
              <a:custGeom>
                <a:avLst/>
                <a:gdLst/>
                <a:ahLst/>
                <a:cxnLst/>
                <a:rect l="l" t="t" r="r" b="b"/>
                <a:pathLst>
                  <a:path w="1120" h="377" extrusionOk="0">
                    <a:moveTo>
                      <a:pt x="611" y="0"/>
                    </a:moveTo>
                    <a:cubicBezTo>
                      <a:pt x="239" y="0"/>
                      <a:pt x="6" y="245"/>
                      <a:pt x="1" y="251"/>
                    </a:cubicBezTo>
                    <a:lnTo>
                      <a:pt x="141" y="376"/>
                    </a:lnTo>
                    <a:cubicBezTo>
                      <a:pt x="152" y="365"/>
                      <a:pt x="324" y="190"/>
                      <a:pt x="606" y="190"/>
                    </a:cubicBezTo>
                    <a:cubicBezTo>
                      <a:pt x="727" y="190"/>
                      <a:pt x="868" y="222"/>
                      <a:pt x="1026" y="314"/>
                    </a:cubicBezTo>
                    <a:lnTo>
                      <a:pt x="1119" y="149"/>
                    </a:lnTo>
                    <a:cubicBezTo>
                      <a:pt x="932" y="40"/>
                      <a:pt x="760" y="0"/>
                      <a:pt x="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3292975" y="1930050"/>
                <a:ext cx="491800" cy="444400"/>
              </a:xfrm>
              <a:custGeom>
                <a:avLst/>
                <a:gdLst/>
                <a:ahLst/>
                <a:cxnLst/>
                <a:rect l="l" t="t" r="r" b="b"/>
                <a:pathLst>
                  <a:path w="19672" h="17776" extrusionOk="0">
                    <a:moveTo>
                      <a:pt x="8078" y="1"/>
                    </a:moveTo>
                    <a:cubicBezTo>
                      <a:pt x="7243" y="1"/>
                      <a:pt x="6222" y="74"/>
                      <a:pt x="5658" y="124"/>
                    </a:cubicBezTo>
                    <a:cubicBezTo>
                      <a:pt x="1" y="632"/>
                      <a:pt x="564" y="15726"/>
                      <a:pt x="564" y="15726"/>
                    </a:cubicBezTo>
                    <a:lnTo>
                      <a:pt x="16104" y="17776"/>
                    </a:lnTo>
                    <a:cubicBezTo>
                      <a:pt x="16104" y="17776"/>
                      <a:pt x="19672" y="3238"/>
                      <a:pt x="14484" y="1203"/>
                    </a:cubicBezTo>
                    <a:cubicBezTo>
                      <a:pt x="13506" y="812"/>
                      <a:pt x="12825" y="570"/>
                      <a:pt x="11941" y="452"/>
                    </a:cubicBezTo>
                    <a:lnTo>
                      <a:pt x="8976" y="45"/>
                    </a:lnTo>
                    <a:cubicBezTo>
                      <a:pt x="8739" y="13"/>
                      <a:pt x="8425" y="1"/>
                      <a:pt x="8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464925" y="1548400"/>
                <a:ext cx="285625" cy="278175"/>
              </a:xfrm>
              <a:custGeom>
                <a:avLst/>
                <a:gdLst/>
                <a:ahLst/>
                <a:cxnLst/>
                <a:rect l="l" t="t" r="r" b="b"/>
                <a:pathLst>
                  <a:path w="11425" h="11127" extrusionOk="0">
                    <a:moveTo>
                      <a:pt x="5427" y="0"/>
                    </a:moveTo>
                    <a:cubicBezTo>
                      <a:pt x="4067" y="0"/>
                      <a:pt x="3271" y="967"/>
                      <a:pt x="1972" y="1525"/>
                    </a:cubicBezTo>
                    <a:cubicBezTo>
                      <a:pt x="188" y="2292"/>
                      <a:pt x="228" y="3841"/>
                      <a:pt x="611" y="4850"/>
                    </a:cubicBezTo>
                    <a:lnTo>
                      <a:pt x="134" y="8402"/>
                    </a:lnTo>
                    <a:cubicBezTo>
                      <a:pt x="1" y="9380"/>
                      <a:pt x="681" y="10280"/>
                      <a:pt x="1659" y="10413"/>
                    </a:cubicBezTo>
                    <a:lnTo>
                      <a:pt x="6745" y="11110"/>
                    </a:lnTo>
                    <a:cubicBezTo>
                      <a:pt x="6827" y="11121"/>
                      <a:pt x="6908" y="11126"/>
                      <a:pt x="6987" y="11126"/>
                    </a:cubicBezTo>
                    <a:cubicBezTo>
                      <a:pt x="7868" y="11126"/>
                      <a:pt x="8635" y="10473"/>
                      <a:pt x="8764" y="9576"/>
                    </a:cubicBezTo>
                    <a:lnTo>
                      <a:pt x="8999" y="7855"/>
                    </a:lnTo>
                    <a:lnTo>
                      <a:pt x="10775" y="5601"/>
                    </a:lnTo>
                    <a:cubicBezTo>
                      <a:pt x="11424" y="4310"/>
                      <a:pt x="10650" y="2753"/>
                      <a:pt x="9226" y="2503"/>
                    </a:cubicBezTo>
                    <a:lnTo>
                      <a:pt x="8169" y="2315"/>
                    </a:lnTo>
                    <a:cubicBezTo>
                      <a:pt x="8193" y="2026"/>
                      <a:pt x="8122" y="1744"/>
                      <a:pt x="8013" y="1493"/>
                    </a:cubicBezTo>
                    <a:cubicBezTo>
                      <a:pt x="7723" y="860"/>
                      <a:pt x="7160" y="390"/>
                      <a:pt x="6495" y="179"/>
                    </a:cubicBezTo>
                    <a:cubicBezTo>
                      <a:pt x="6098" y="54"/>
                      <a:pt x="5747" y="0"/>
                      <a:pt x="5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3456900" y="1601050"/>
                <a:ext cx="251000" cy="394275"/>
              </a:xfrm>
              <a:custGeom>
                <a:avLst/>
                <a:gdLst/>
                <a:ahLst/>
                <a:cxnLst/>
                <a:rect l="l" t="t" r="r" b="b"/>
                <a:pathLst>
                  <a:path w="10040" h="15771" extrusionOk="0">
                    <a:moveTo>
                      <a:pt x="5157" y="1"/>
                    </a:moveTo>
                    <a:cubicBezTo>
                      <a:pt x="3651" y="1"/>
                      <a:pt x="2345" y="1115"/>
                      <a:pt x="2137" y="2642"/>
                    </a:cubicBezTo>
                    <a:lnTo>
                      <a:pt x="2121" y="2752"/>
                    </a:lnTo>
                    <a:lnTo>
                      <a:pt x="1871" y="4567"/>
                    </a:lnTo>
                    <a:lnTo>
                      <a:pt x="1401" y="4505"/>
                    </a:lnTo>
                    <a:cubicBezTo>
                      <a:pt x="1348" y="4497"/>
                      <a:pt x="1296" y="4494"/>
                      <a:pt x="1244" y="4494"/>
                    </a:cubicBezTo>
                    <a:cubicBezTo>
                      <a:pt x="689" y="4494"/>
                      <a:pt x="205" y="4902"/>
                      <a:pt x="126" y="5467"/>
                    </a:cubicBezTo>
                    <a:lnTo>
                      <a:pt x="87" y="5780"/>
                    </a:lnTo>
                    <a:cubicBezTo>
                      <a:pt x="1" y="6398"/>
                      <a:pt x="431" y="6969"/>
                      <a:pt x="1049" y="7055"/>
                    </a:cubicBezTo>
                    <a:lnTo>
                      <a:pt x="1527" y="7118"/>
                    </a:lnTo>
                    <a:lnTo>
                      <a:pt x="1323" y="8589"/>
                    </a:lnTo>
                    <a:cubicBezTo>
                      <a:pt x="1198" y="9504"/>
                      <a:pt x="1495" y="10373"/>
                      <a:pt x="2059" y="11015"/>
                    </a:cubicBezTo>
                    <a:lnTo>
                      <a:pt x="1785" y="13033"/>
                    </a:lnTo>
                    <a:cubicBezTo>
                      <a:pt x="1605" y="14348"/>
                      <a:pt x="2536" y="15568"/>
                      <a:pt x="3850" y="15748"/>
                    </a:cubicBezTo>
                    <a:cubicBezTo>
                      <a:pt x="3960" y="15763"/>
                      <a:pt x="4069" y="15771"/>
                      <a:pt x="4176" y="15771"/>
                    </a:cubicBezTo>
                    <a:cubicBezTo>
                      <a:pt x="5361" y="15771"/>
                      <a:pt x="6401" y="14888"/>
                      <a:pt x="6566" y="13683"/>
                    </a:cubicBezTo>
                    <a:lnTo>
                      <a:pt x="6777" y="12165"/>
                    </a:lnTo>
                    <a:cubicBezTo>
                      <a:pt x="7919" y="11852"/>
                      <a:pt x="8827" y="10889"/>
                      <a:pt x="8999" y="9637"/>
                    </a:cubicBezTo>
                    <a:lnTo>
                      <a:pt x="9093" y="8965"/>
                    </a:lnTo>
                    <a:lnTo>
                      <a:pt x="9124" y="8753"/>
                    </a:lnTo>
                    <a:lnTo>
                      <a:pt x="9398" y="6688"/>
                    </a:lnTo>
                    <a:lnTo>
                      <a:pt x="9797" y="3800"/>
                    </a:lnTo>
                    <a:lnTo>
                      <a:pt x="9797" y="3793"/>
                    </a:lnTo>
                    <a:lnTo>
                      <a:pt x="9813" y="3691"/>
                    </a:lnTo>
                    <a:cubicBezTo>
                      <a:pt x="10040" y="2016"/>
                      <a:pt x="8866" y="483"/>
                      <a:pt x="7199" y="256"/>
                    </a:cubicBezTo>
                    <a:lnTo>
                      <a:pt x="5572" y="29"/>
                    </a:lnTo>
                    <a:cubicBezTo>
                      <a:pt x="5432" y="10"/>
                      <a:pt x="5294" y="1"/>
                      <a:pt x="515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3484875" y="1799125"/>
                <a:ext cx="199350" cy="131150"/>
              </a:xfrm>
              <a:custGeom>
                <a:avLst/>
                <a:gdLst/>
                <a:ahLst/>
                <a:cxnLst/>
                <a:rect l="l" t="t" r="r" b="b"/>
                <a:pathLst>
                  <a:path w="7974" h="5246" extrusionOk="0">
                    <a:moveTo>
                      <a:pt x="7974" y="1042"/>
                    </a:moveTo>
                    <a:lnTo>
                      <a:pt x="7970" y="1067"/>
                    </a:lnTo>
                    <a:lnTo>
                      <a:pt x="7970" y="1067"/>
                    </a:lnTo>
                    <a:cubicBezTo>
                      <a:pt x="7972" y="1058"/>
                      <a:pt x="7973" y="1050"/>
                      <a:pt x="7974" y="1042"/>
                    </a:cubicBezTo>
                    <a:close/>
                    <a:moveTo>
                      <a:pt x="298" y="1"/>
                    </a:moveTo>
                    <a:lnTo>
                      <a:pt x="204" y="666"/>
                    </a:lnTo>
                    <a:cubicBezTo>
                      <a:pt x="1" y="2137"/>
                      <a:pt x="893" y="3514"/>
                      <a:pt x="2254" y="3968"/>
                    </a:cubicBezTo>
                    <a:cubicBezTo>
                      <a:pt x="2465" y="4617"/>
                      <a:pt x="3029" y="5126"/>
                      <a:pt x="3756" y="5228"/>
                    </a:cubicBezTo>
                    <a:cubicBezTo>
                      <a:pt x="3841" y="5239"/>
                      <a:pt x="3924" y="5245"/>
                      <a:pt x="4007" y="5245"/>
                    </a:cubicBezTo>
                    <a:cubicBezTo>
                      <a:pt x="4694" y="5245"/>
                      <a:pt x="5319" y="4850"/>
                      <a:pt x="5627" y="4250"/>
                    </a:cubicBezTo>
                    <a:cubicBezTo>
                      <a:pt x="6785" y="3952"/>
                      <a:pt x="7708" y="2974"/>
                      <a:pt x="7880" y="1714"/>
                    </a:cubicBezTo>
                    <a:lnTo>
                      <a:pt x="7970" y="1067"/>
                    </a:lnTo>
                    <a:lnTo>
                      <a:pt x="7970" y="1067"/>
                    </a:lnTo>
                    <a:cubicBezTo>
                      <a:pt x="7759" y="2539"/>
                      <a:pt x="6492" y="3604"/>
                      <a:pt x="5041" y="3604"/>
                    </a:cubicBezTo>
                    <a:cubicBezTo>
                      <a:pt x="4909" y="3604"/>
                      <a:pt x="4775" y="3595"/>
                      <a:pt x="4641" y="3577"/>
                    </a:cubicBezTo>
                    <a:lnTo>
                      <a:pt x="2825" y="3334"/>
                    </a:lnTo>
                    <a:cubicBezTo>
                      <a:pt x="1206" y="3107"/>
                      <a:pt x="71" y="1621"/>
                      <a:pt x="29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3480000" y="1729575"/>
                <a:ext cx="15075" cy="24200"/>
              </a:xfrm>
              <a:custGeom>
                <a:avLst/>
                <a:gdLst/>
                <a:ahLst/>
                <a:cxnLst/>
                <a:rect l="l" t="t" r="r" b="b"/>
                <a:pathLst>
                  <a:path w="603" h="968" extrusionOk="0">
                    <a:moveTo>
                      <a:pt x="107" y="0"/>
                    </a:moveTo>
                    <a:cubicBezTo>
                      <a:pt x="90" y="0"/>
                      <a:pt x="72" y="5"/>
                      <a:pt x="55" y="13"/>
                    </a:cubicBezTo>
                    <a:cubicBezTo>
                      <a:pt x="8" y="44"/>
                      <a:pt x="0" y="99"/>
                      <a:pt x="31" y="146"/>
                    </a:cubicBezTo>
                    <a:lnTo>
                      <a:pt x="337" y="616"/>
                    </a:lnTo>
                    <a:lnTo>
                      <a:pt x="78" y="795"/>
                    </a:lnTo>
                    <a:cubicBezTo>
                      <a:pt x="31" y="827"/>
                      <a:pt x="24" y="882"/>
                      <a:pt x="47" y="921"/>
                    </a:cubicBezTo>
                    <a:cubicBezTo>
                      <a:pt x="71" y="952"/>
                      <a:pt x="94" y="968"/>
                      <a:pt x="125" y="968"/>
                    </a:cubicBezTo>
                    <a:cubicBezTo>
                      <a:pt x="141" y="968"/>
                      <a:pt x="164" y="960"/>
                      <a:pt x="180" y="952"/>
                    </a:cubicBezTo>
                    <a:lnTo>
                      <a:pt x="603" y="670"/>
                    </a:lnTo>
                    <a:lnTo>
                      <a:pt x="188" y="44"/>
                    </a:lnTo>
                    <a:cubicBezTo>
                      <a:pt x="168" y="14"/>
                      <a:pt x="138" y="0"/>
                      <a:pt x="107"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3589725" y="1838475"/>
                <a:ext cx="22925" cy="11150"/>
              </a:xfrm>
              <a:custGeom>
                <a:avLst/>
                <a:gdLst/>
                <a:ahLst/>
                <a:cxnLst/>
                <a:rect l="l" t="t" r="r" b="b"/>
                <a:pathLst>
                  <a:path w="917" h="446" extrusionOk="0">
                    <a:moveTo>
                      <a:pt x="292" y="1"/>
                    </a:moveTo>
                    <a:cubicBezTo>
                      <a:pt x="207" y="1"/>
                      <a:pt x="133" y="14"/>
                      <a:pt x="79" y="31"/>
                    </a:cubicBezTo>
                    <a:cubicBezTo>
                      <a:pt x="24" y="47"/>
                      <a:pt x="1" y="101"/>
                      <a:pt x="16" y="148"/>
                    </a:cubicBezTo>
                    <a:cubicBezTo>
                      <a:pt x="29" y="187"/>
                      <a:pt x="63" y="215"/>
                      <a:pt x="105" y="215"/>
                    </a:cubicBezTo>
                    <a:cubicBezTo>
                      <a:pt x="115" y="215"/>
                      <a:pt x="124" y="214"/>
                      <a:pt x="134" y="211"/>
                    </a:cubicBezTo>
                    <a:cubicBezTo>
                      <a:pt x="140" y="208"/>
                      <a:pt x="205" y="188"/>
                      <a:pt x="295" y="188"/>
                    </a:cubicBezTo>
                    <a:cubicBezTo>
                      <a:pt x="422" y="188"/>
                      <a:pt x="600" y="227"/>
                      <a:pt x="728" y="406"/>
                    </a:cubicBezTo>
                    <a:cubicBezTo>
                      <a:pt x="752" y="430"/>
                      <a:pt x="775" y="446"/>
                      <a:pt x="807" y="446"/>
                    </a:cubicBezTo>
                    <a:cubicBezTo>
                      <a:pt x="822" y="446"/>
                      <a:pt x="846" y="438"/>
                      <a:pt x="861" y="422"/>
                    </a:cubicBezTo>
                    <a:cubicBezTo>
                      <a:pt x="900" y="399"/>
                      <a:pt x="916" y="336"/>
                      <a:pt x="885" y="297"/>
                    </a:cubicBezTo>
                    <a:cubicBezTo>
                      <a:pt x="718" y="65"/>
                      <a:pt x="480" y="1"/>
                      <a:pt x="29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3547875" y="1696000"/>
                <a:ext cx="58125" cy="24125"/>
              </a:xfrm>
              <a:custGeom>
                <a:avLst/>
                <a:gdLst/>
                <a:ahLst/>
                <a:cxnLst/>
                <a:rect l="l" t="t" r="r" b="b"/>
                <a:pathLst>
                  <a:path w="2325" h="965" extrusionOk="0">
                    <a:moveTo>
                      <a:pt x="1205" y="1"/>
                    </a:moveTo>
                    <a:cubicBezTo>
                      <a:pt x="1179" y="1"/>
                      <a:pt x="1153" y="1"/>
                      <a:pt x="1127" y="2"/>
                    </a:cubicBezTo>
                    <a:cubicBezTo>
                      <a:pt x="626" y="34"/>
                      <a:pt x="266" y="276"/>
                      <a:pt x="141" y="488"/>
                    </a:cubicBezTo>
                    <a:cubicBezTo>
                      <a:pt x="0" y="707"/>
                      <a:pt x="71" y="879"/>
                      <a:pt x="204" y="934"/>
                    </a:cubicBezTo>
                    <a:cubicBezTo>
                      <a:pt x="263" y="957"/>
                      <a:pt x="329" y="965"/>
                      <a:pt x="398" y="965"/>
                    </a:cubicBezTo>
                    <a:cubicBezTo>
                      <a:pt x="491" y="965"/>
                      <a:pt x="590" y="950"/>
                      <a:pt x="689" y="941"/>
                    </a:cubicBezTo>
                    <a:cubicBezTo>
                      <a:pt x="861" y="926"/>
                      <a:pt x="1033" y="910"/>
                      <a:pt x="1182" y="902"/>
                    </a:cubicBezTo>
                    <a:cubicBezTo>
                      <a:pt x="1330" y="887"/>
                      <a:pt x="1503" y="887"/>
                      <a:pt x="1675" y="887"/>
                    </a:cubicBezTo>
                    <a:cubicBezTo>
                      <a:pt x="1706" y="887"/>
                      <a:pt x="1737" y="887"/>
                      <a:pt x="1769" y="887"/>
                    </a:cubicBezTo>
                    <a:cubicBezTo>
                      <a:pt x="1910" y="887"/>
                      <a:pt x="2050" y="882"/>
                      <a:pt x="2152" y="824"/>
                    </a:cubicBezTo>
                    <a:cubicBezTo>
                      <a:pt x="2285" y="754"/>
                      <a:pt x="2324" y="581"/>
                      <a:pt x="2160" y="378"/>
                    </a:cubicBezTo>
                    <a:cubicBezTo>
                      <a:pt x="2019" y="193"/>
                      <a:pt x="1661" y="1"/>
                      <a:pt x="1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3637650" y="1705600"/>
                <a:ext cx="52650" cy="25850"/>
              </a:xfrm>
              <a:custGeom>
                <a:avLst/>
                <a:gdLst/>
                <a:ahLst/>
                <a:cxnLst/>
                <a:rect l="l" t="t" r="r" b="b"/>
                <a:pathLst>
                  <a:path w="2106" h="1034" extrusionOk="0">
                    <a:moveTo>
                      <a:pt x="914" y="1"/>
                    </a:moveTo>
                    <a:cubicBezTo>
                      <a:pt x="579" y="1"/>
                      <a:pt x="305" y="129"/>
                      <a:pt x="173" y="268"/>
                    </a:cubicBezTo>
                    <a:cubicBezTo>
                      <a:pt x="1" y="440"/>
                      <a:pt x="16" y="620"/>
                      <a:pt x="126" y="698"/>
                    </a:cubicBezTo>
                    <a:cubicBezTo>
                      <a:pt x="235" y="776"/>
                      <a:pt x="400" y="792"/>
                      <a:pt x="556" y="816"/>
                    </a:cubicBezTo>
                    <a:cubicBezTo>
                      <a:pt x="713" y="831"/>
                      <a:pt x="869" y="855"/>
                      <a:pt x="1010" y="878"/>
                    </a:cubicBezTo>
                    <a:cubicBezTo>
                      <a:pt x="1143" y="902"/>
                      <a:pt x="1300" y="941"/>
                      <a:pt x="1456" y="980"/>
                    </a:cubicBezTo>
                    <a:cubicBezTo>
                      <a:pt x="1564" y="1003"/>
                      <a:pt x="1677" y="1034"/>
                      <a:pt x="1782" y="1034"/>
                    </a:cubicBezTo>
                    <a:cubicBezTo>
                      <a:pt x="1820" y="1034"/>
                      <a:pt x="1858" y="1030"/>
                      <a:pt x="1894" y="1019"/>
                    </a:cubicBezTo>
                    <a:cubicBezTo>
                      <a:pt x="2027" y="980"/>
                      <a:pt x="2105" y="831"/>
                      <a:pt x="2012" y="604"/>
                    </a:cubicBezTo>
                    <a:cubicBezTo>
                      <a:pt x="1918" y="377"/>
                      <a:pt x="1620" y="104"/>
                      <a:pt x="1166" y="25"/>
                    </a:cubicBezTo>
                    <a:cubicBezTo>
                      <a:pt x="1079" y="8"/>
                      <a:pt x="995" y="1"/>
                      <a:pt x="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3570175" y="1737000"/>
                <a:ext cx="16250" cy="14550"/>
              </a:xfrm>
              <a:custGeom>
                <a:avLst/>
                <a:gdLst/>
                <a:ahLst/>
                <a:cxnLst/>
                <a:rect l="l" t="t" r="r" b="b"/>
                <a:pathLst>
                  <a:path w="650" h="582" extrusionOk="0">
                    <a:moveTo>
                      <a:pt x="326" y="1"/>
                    </a:moveTo>
                    <a:cubicBezTo>
                      <a:pt x="298" y="1"/>
                      <a:pt x="270" y="5"/>
                      <a:pt x="243" y="13"/>
                    </a:cubicBezTo>
                    <a:cubicBezTo>
                      <a:pt x="86" y="60"/>
                      <a:pt x="0" y="225"/>
                      <a:pt x="55" y="373"/>
                    </a:cubicBezTo>
                    <a:cubicBezTo>
                      <a:pt x="93" y="501"/>
                      <a:pt x="204" y="582"/>
                      <a:pt x="329" y="582"/>
                    </a:cubicBezTo>
                    <a:cubicBezTo>
                      <a:pt x="357" y="582"/>
                      <a:pt x="386" y="578"/>
                      <a:pt x="415" y="569"/>
                    </a:cubicBezTo>
                    <a:cubicBezTo>
                      <a:pt x="571" y="514"/>
                      <a:pt x="650" y="358"/>
                      <a:pt x="603" y="201"/>
                    </a:cubicBezTo>
                    <a:cubicBezTo>
                      <a:pt x="564" y="80"/>
                      <a:pt x="448" y="1"/>
                      <a:pt x="326" y="1"/>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3566850" y="1748500"/>
                <a:ext cx="20750" cy="7825"/>
              </a:xfrm>
              <a:custGeom>
                <a:avLst/>
                <a:gdLst/>
                <a:ahLst/>
                <a:cxnLst/>
                <a:rect l="l" t="t" r="r" b="b"/>
                <a:pathLst>
                  <a:path w="830" h="313" extrusionOk="0">
                    <a:moveTo>
                      <a:pt x="329" y="0"/>
                    </a:moveTo>
                    <a:cubicBezTo>
                      <a:pt x="176" y="0"/>
                      <a:pt x="71" y="50"/>
                      <a:pt x="63" y="54"/>
                    </a:cubicBezTo>
                    <a:cubicBezTo>
                      <a:pt x="16" y="78"/>
                      <a:pt x="0" y="132"/>
                      <a:pt x="16" y="179"/>
                    </a:cubicBezTo>
                    <a:cubicBezTo>
                      <a:pt x="32" y="212"/>
                      <a:pt x="67" y="229"/>
                      <a:pt x="100" y="229"/>
                    </a:cubicBezTo>
                    <a:cubicBezTo>
                      <a:pt x="115" y="229"/>
                      <a:pt x="129" y="226"/>
                      <a:pt x="141" y="218"/>
                    </a:cubicBezTo>
                    <a:cubicBezTo>
                      <a:pt x="149" y="218"/>
                      <a:pt x="221" y="187"/>
                      <a:pt x="329" y="187"/>
                    </a:cubicBezTo>
                    <a:cubicBezTo>
                      <a:pt x="421" y="187"/>
                      <a:pt x="539" y="210"/>
                      <a:pt x="665" y="297"/>
                    </a:cubicBezTo>
                    <a:cubicBezTo>
                      <a:pt x="681" y="312"/>
                      <a:pt x="704" y="312"/>
                      <a:pt x="720" y="312"/>
                    </a:cubicBezTo>
                    <a:cubicBezTo>
                      <a:pt x="751" y="312"/>
                      <a:pt x="783" y="305"/>
                      <a:pt x="798" y="273"/>
                    </a:cubicBezTo>
                    <a:cubicBezTo>
                      <a:pt x="830" y="234"/>
                      <a:pt x="822" y="172"/>
                      <a:pt x="775" y="148"/>
                    </a:cubicBezTo>
                    <a:cubicBezTo>
                      <a:pt x="610" y="33"/>
                      <a:pt x="454" y="0"/>
                      <a:pt x="32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3648400" y="1747575"/>
                <a:ext cx="16275" cy="14550"/>
              </a:xfrm>
              <a:custGeom>
                <a:avLst/>
                <a:gdLst/>
                <a:ahLst/>
                <a:cxnLst/>
                <a:rect l="l" t="t" r="r" b="b"/>
                <a:pathLst>
                  <a:path w="651" h="582" extrusionOk="0">
                    <a:moveTo>
                      <a:pt x="327" y="0"/>
                    </a:moveTo>
                    <a:cubicBezTo>
                      <a:pt x="299" y="0"/>
                      <a:pt x="271" y="4"/>
                      <a:pt x="244" y="13"/>
                    </a:cubicBezTo>
                    <a:cubicBezTo>
                      <a:pt x="87" y="68"/>
                      <a:pt x="1" y="224"/>
                      <a:pt x="48" y="381"/>
                    </a:cubicBezTo>
                    <a:cubicBezTo>
                      <a:pt x="93" y="502"/>
                      <a:pt x="205" y="581"/>
                      <a:pt x="329" y="581"/>
                    </a:cubicBezTo>
                    <a:cubicBezTo>
                      <a:pt x="358" y="581"/>
                      <a:pt x="387" y="577"/>
                      <a:pt x="416" y="568"/>
                    </a:cubicBezTo>
                    <a:cubicBezTo>
                      <a:pt x="564" y="521"/>
                      <a:pt x="650" y="357"/>
                      <a:pt x="603" y="209"/>
                    </a:cubicBezTo>
                    <a:cubicBezTo>
                      <a:pt x="565" y="81"/>
                      <a:pt x="449" y="0"/>
                      <a:pt x="327" y="0"/>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3644900" y="1759125"/>
                <a:ext cx="20950" cy="7950"/>
              </a:xfrm>
              <a:custGeom>
                <a:avLst/>
                <a:gdLst/>
                <a:ahLst/>
                <a:cxnLst/>
                <a:rect l="l" t="t" r="r" b="b"/>
                <a:pathLst>
                  <a:path w="838" h="318" extrusionOk="0">
                    <a:moveTo>
                      <a:pt x="343" y="0"/>
                    </a:moveTo>
                    <a:cubicBezTo>
                      <a:pt x="186" y="0"/>
                      <a:pt x="79" y="52"/>
                      <a:pt x="71" y="52"/>
                    </a:cubicBezTo>
                    <a:cubicBezTo>
                      <a:pt x="24" y="75"/>
                      <a:pt x="0" y="130"/>
                      <a:pt x="24" y="177"/>
                    </a:cubicBezTo>
                    <a:cubicBezTo>
                      <a:pt x="41" y="211"/>
                      <a:pt x="75" y="233"/>
                      <a:pt x="110" y="233"/>
                    </a:cubicBezTo>
                    <a:cubicBezTo>
                      <a:pt x="123" y="233"/>
                      <a:pt x="136" y="230"/>
                      <a:pt x="149" y="224"/>
                    </a:cubicBezTo>
                    <a:cubicBezTo>
                      <a:pt x="157" y="220"/>
                      <a:pt x="228" y="186"/>
                      <a:pt x="335" y="186"/>
                    </a:cubicBezTo>
                    <a:cubicBezTo>
                      <a:pt x="427" y="186"/>
                      <a:pt x="546" y="211"/>
                      <a:pt x="673" y="302"/>
                    </a:cubicBezTo>
                    <a:cubicBezTo>
                      <a:pt x="689" y="310"/>
                      <a:pt x="712" y="318"/>
                      <a:pt x="728" y="318"/>
                    </a:cubicBezTo>
                    <a:cubicBezTo>
                      <a:pt x="759" y="318"/>
                      <a:pt x="790" y="302"/>
                      <a:pt x="806" y="279"/>
                    </a:cubicBezTo>
                    <a:cubicBezTo>
                      <a:pt x="837" y="232"/>
                      <a:pt x="822" y="177"/>
                      <a:pt x="783" y="146"/>
                    </a:cubicBezTo>
                    <a:cubicBezTo>
                      <a:pt x="621" y="32"/>
                      <a:pt x="467" y="0"/>
                      <a:pt x="343"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3533000" y="1652025"/>
                <a:ext cx="6100" cy="6300"/>
              </a:xfrm>
              <a:custGeom>
                <a:avLst/>
                <a:gdLst/>
                <a:ahLst/>
                <a:cxnLst/>
                <a:rect l="l" t="t" r="r" b="b"/>
                <a:pathLst>
                  <a:path w="244" h="252" extrusionOk="0">
                    <a:moveTo>
                      <a:pt x="118" y="1"/>
                    </a:moveTo>
                    <a:cubicBezTo>
                      <a:pt x="55" y="1"/>
                      <a:pt x="1" y="56"/>
                      <a:pt x="1" y="126"/>
                    </a:cubicBezTo>
                    <a:cubicBezTo>
                      <a:pt x="1" y="197"/>
                      <a:pt x="55" y="251"/>
                      <a:pt x="118" y="251"/>
                    </a:cubicBezTo>
                    <a:cubicBezTo>
                      <a:pt x="188" y="251"/>
                      <a:pt x="243" y="197"/>
                      <a:pt x="243" y="126"/>
                    </a:cubicBezTo>
                    <a:cubicBezTo>
                      <a:pt x="243" y="56"/>
                      <a:pt x="188" y="1"/>
                      <a:pt x="11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3522050" y="1673950"/>
                <a:ext cx="6275" cy="6275"/>
              </a:xfrm>
              <a:custGeom>
                <a:avLst/>
                <a:gdLst/>
                <a:ahLst/>
                <a:cxnLst/>
                <a:rect l="l" t="t" r="r" b="b"/>
                <a:pathLst>
                  <a:path w="251" h="251" extrusionOk="0">
                    <a:moveTo>
                      <a:pt x="126" y="0"/>
                    </a:moveTo>
                    <a:cubicBezTo>
                      <a:pt x="55" y="0"/>
                      <a:pt x="0" y="55"/>
                      <a:pt x="0" y="125"/>
                    </a:cubicBezTo>
                    <a:cubicBezTo>
                      <a:pt x="0" y="196"/>
                      <a:pt x="55" y="251"/>
                      <a:pt x="126" y="251"/>
                    </a:cubicBezTo>
                    <a:cubicBezTo>
                      <a:pt x="188" y="251"/>
                      <a:pt x="251" y="196"/>
                      <a:pt x="251" y="125"/>
                    </a:cubicBezTo>
                    <a:cubicBezTo>
                      <a:pt x="251" y="55"/>
                      <a:pt x="188" y="0"/>
                      <a:pt x="12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3543375" y="1667875"/>
                <a:ext cx="6075" cy="6100"/>
              </a:xfrm>
              <a:custGeom>
                <a:avLst/>
                <a:gdLst/>
                <a:ahLst/>
                <a:cxnLst/>
                <a:rect l="l" t="t" r="r" b="b"/>
                <a:pathLst>
                  <a:path w="243" h="244" extrusionOk="0">
                    <a:moveTo>
                      <a:pt x="118" y="1"/>
                    </a:moveTo>
                    <a:cubicBezTo>
                      <a:pt x="55" y="1"/>
                      <a:pt x="0" y="55"/>
                      <a:pt x="0" y="126"/>
                    </a:cubicBezTo>
                    <a:cubicBezTo>
                      <a:pt x="0" y="188"/>
                      <a:pt x="55" y="243"/>
                      <a:pt x="118" y="243"/>
                    </a:cubicBezTo>
                    <a:cubicBezTo>
                      <a:pt x="188" y="243"/>
                      <a:pt x="243" y="188"/>
                      <a:pt x="243" y="126"/>
                    </a:cubicBezTo>
                    <a:cubicBezTo>
                      <a:pt x="243" y="55"/>
                      <a:pt x="188" y="1"/>
                      <a:pt x="11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3680100" y="1650250"/>
                <a:ext cx="4725" cy="4575"/>
              </a:xfrm>
              <a:custGeom>
                <a:avLst/>
                <a:gdLst/>
                <a:ahLst/>
                <a:cxnLst/>
                <a:rect l="l" t="t" r="r" b="b"/>
                <a:pathLst>
                  <a:path w="189" h="183" extrusionOk="0">
                    <a:moveTo>
                      <a:pt x="96" y="0"/>
                    </a:moveTo>
                    <a:cubicBezTo>
                      <a:pt x="54" y="0"/>
                      <a:pt x="15" y="30"/>
                      <a:pt x="8" y="72"/>
                    </a:cubicBezTo>
                    <a:cubicBezTo>
                      <a:pt x="1" y="127"/>
                      <a:pt x="32" y="166"/>
                      <a:pt x="79" y="181"/>
                    </a:cubicBezTo>
                    <a:cubicBezTo>
                      <a:pt x="84" y="182"/>
                      <a:pt x="88" y="183"/>
                      <a:pt x="93" y="183"/>
                    </a:cubicBezTo>
                    <a:cubicBezTo>
                      <a:pt x="135" y="183"/>
                      <a:pt x="173" y="153"/>
                      <a:pt x="181" y="111"/>
                    </a:cubicBezTo>
                    <a:cubicBezTo>
                      <a:pt x="188" y="56"/>
                      <a:pt x="157" y="17"/>
                      <a:pt x="110" y="2"/>
                    </a:cubicBezTo>
                    <a:cubicBezTo>
                      <a:pt x="105" y="1"/>
                      <a:pt x="100"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3666225" y="1639875"/>
                <a:ext cx="4700" cy="4400"/>
              </a:xfrm>
              <a:custGeom>
                <a:avLst/>
                <a:gdLst/>
                <a:ahLst/>
                <a:cxnLst/>
                <a:rect l="l" t="t" r="r" b="b"/>
                <a:pathLst>
                  <a:path w="188" h="176" extrusionOk="0">
                    <a:moveTo>
                      <a:pt x="95" y="1"/>
                    </a:moveTo>
                    <a:cubicBezTo>
                      <a:pt x="53" y="1"/>
                      <a:pt x="15" y="30"/>
                      <a:pt x="8" y="72"/>
                    </a:cubicBezTo>
                    <a:cubicBezTo>
                      <a:pt x="0" y="119"/>
                      <a:pt x="31" y="166"/>
                      <a:pt x="78" y="174"/>
                    </a:cubicBezTo>
                    <a:cubicBezTo>
                      <a:pt x="83" y="175"/>
                      <a:pt x="88" y="175"/>
                      <a:pt x="93" y="175"/>
                    </a:cubicBezTo>
                    <a:cubicBezTo>
                      <a:pt x="134" y="175"/>
                      <a:pt x="173" y="146"/>
                      <a:pt x="180" y="104"/>
                    </a:cubicBezTo>
                    <a:cubicBezTo>
                      <a:pt x="188" y="57"/>
                      <a:pt x="157" y="10"/>
                      <a:pt x="110" y="2"/>
                    </a:cubicBezTo>
                    <a:cubicBezTo>
                      <a:pt x="105" y="1"/>
                      <a:pt x="100" y="1"/>
                      <a:pt x="95"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3667775" y="1655525"/>
                <a:ext cx="4725" cy="4400"/>
              </a:xfrm>
              <a:custGeom>
                <a:avLst/>
                <a:gdLst/>
                <a:ahLst/>
                <a:cxnLst/>
                <a:rect l="l" t="t" r="r" b="b"/>
                <a:pathLst>
                  <a:path w="189" h="176" extrusionOk="0">
                    <a:moveTo>
                      <a:pt x="96" y="1"/>
                    </a:moveTo>
                    <a:cubicBezTo>
                      <a:pt x="54" y="1"/>
                      <a:pt x="15" y="30"/>
                      <a:pt x="8" y="72"/>
                    </a:cubicBezTo>
                    <a:cubicBezTo>
                      <a:pt x="1" y="119"/>
                      <a:pt x="32" y="166"/>
                      <a:pt x="79" y="174"/>
                    </a:cubicBezTo>
                    <a:cubicBezTo>
                      <a:pt x="84" y="175"/>
                      <a:pt x="89" y="175"/>
                      <a:pt x="93" y="175"/>
                    </a:cubicBezTo>
                    <a:cubicBezTo>
                      <a:pt x="135" y="175"/>
                      <a:pt x="174" y="146"/>
                      <a:pt x="181" y="103"/>
                    </a:cubicBezTo>
                    <a:cubicBezTo>
                      <a:pt x="188" y="57"/>
                      <a:pt x="157" y="10"/>
                      <a:pt x="110" y="2"/>
                    </a:cubicBezTo>
                    <a:cubicBezTo>
                      <a:pt x="105" y="1"/>
                      <a:pt x="100" y="1"/>
                      <a:pt x="96"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3652325" y="1847625"/>
                <a:ext cx="4725" cy="4375"/>
              </a:xfrm>
              <a:custGeom>
                <a:avLst/>
                <a:gdLst/>
                <a:ahLst/>
                <a:cxnLst/>
                <a:rect l="l" t="t" r="r" b="b"/>
                <a:pathLst>
                  <a:path w="189" h="175" extrusionOk="0">
                    <a:moveTo>
                      <a:pt x="96" y="0"/>
                    </a:moveTo>
                    <a:cubicBezTo>
                      <a:pt x="54" y="0"/>
                      <a:pt x="15" y="30"/>
                      <a:pt x="8" y="72"/>
                    </a:cubicBezTo>
                    <a:cubicBezTo>
                      <a:pt x="0" y="119"/>
                      <a:pt x="32" y="166"/>
                      <a:pt x="79" y="173"/>
                    </a:cubicBezTo>
                    <a:cubicBezTo>
                      <a:pt x="84" y="174"/>
                      <a:pt x="88" y="175"/>
                      <a:pt x="93" y="175"/>
                    </a:cubicBezTo>
                    <a:cubicBezTo>
                      <a:pt x="135" y="175"/>
                      <a:pt x="173" y="145"/>
                      <a:pt x="180" y="103"/>
                    </a:cubicBezTo>
                    <a:cubicBezTo>
                      <a:pt x="188" y="56"/>
                      <a:pt x="157" y="9"/>
                      <a:pt x="110" y="1"/>
                    </a:cubicBezTo>
                    <a:cubicBezTo>
                      <a:pt x="105" y="1"/>
                      <a:pt x="100"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3638250" y="1837250"/>
                <a:ext cx="4900" cy="4375"/>
              </a:xfrm>
              <a:custGeom>
                <a:avLst/>
                <a:gdLst/>
                <a:ahLst/>
                <a:cxnLst/>
                <a:rect l="l" t="t" r="r" b="b"/>
                <a:pathLst>
                  <a:path w="196" h="175" extrusionOk="0">
                    <a:moveTo>
                      <a:pt x="101" y="0"/>
                    </a:moveTo>
                    <a:cubicBezTo>
                      <a:pt x="55" y="0"/>
                      <a:pt x="22" y="30"/>
                      <a:pt x="8" y="72"/>
                    </a:cubicBezTo>
                    <a:cubicBezTo>
                      <a:pt x="0" y="119"/>
                      <a:pt x="31" y="166"/>
                      <a:pt x="78" y="174"/>
                    </a:cubicBezTo>
                    <a:cubicBezTo>
                      <a:pt x="84" y="175"/>
                      <a:pt x="89" y="175"/>
                      <a:pt x="95" y="175"/>
                    </a:cubicBezTo>
                    <a:cubicBezTo>
                      <a:pt x="141" y="175"/>
                      <a:pt x="174" y="145"/>
                      <a:pt x="188" y="103"/>
                    </a:cubicBezTo>
                    <a:cubicBezTo>
                      <a:pt x="196" y="56"/>
                      <a:pt x="164" y="9"/>
                      <a:pt x="117" y="2"/>
                    </a:cubicBezTo>
                    <a:cubicBezTo>
                      <a:pt x="112" y="1"/>
                      <a:pt x="106" y="0"/>
                      <a:pt x="101"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3639800" y="1852900"/>
                <a:ext cx="4925" cy="4375"/>
              </a:xfrm>
              <a:custGeom>
                <a:avLst/>
                <a:gdLst/>
                <a:ahLst/>
                <a:cxnLst/>
                <a:rect l="l" t="t" r="r" b="b"/>
                <a:pathLst>
                  <a:path w="197" h="175" extrusionOk="0">
                    <a:moveTo>
                      <a:pt x="104" y="0"/>
                    </a:moveTo>
                    <a:cubicBezTo>
                      <a:pt x="62" y="0"/>
                      <a:pt x="23" y="30"/>
                      <a:pt x="16" y="72"/>
                    </a:cubicBezTo>
                    <a:cubicBezTo>
                      <a:pt x="1" y="119"/>
                      <a:pt x="32" y="166"/>
                      <a:pt x="87" y="174"/>
                    </a:cubicBezTo>
                    <a:cubicBezTo>
                      <a:pt x="92" y="175"/>
                      <a:pt x="96" y="175"/>
                      <a:pt x="101" y="175"/>
                    </a:cubicBezTo>
                    <a:cubicBezTo>
                      <a:pt x="142" y="175"/>
                      <a:pt x="174" y="145"/>
                      <a:pt x="188" y="103"/>
                    </a:cubicBezTo>
                    <a:cubicBezTo>
                      <a:pt x="196" y="56"/>
                      <a:pt x="165" y="9"/>
                      <a:pt x="118" y="2"/>
                    </a:cubicBezTo>
                    <a:cubicBezTo>
                      <a:pt x="113" y="1"/>
                      <a:pt x="108" y="0"/>
                      <a:pt x="10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3565675" y="1775775"/>
                <a:ext cx="71025" cy="28775"/>
              </a:xfrm>
              <a:custGeom>
                <a:avLst/>
                <a:gdLst/>
                <a:ahLst/>
                <a:cxnLst/>
                <a:rect l="l" t="t" r="r" b="b"/>
                <a:pathLst>
                  <a:path w="2841" h="1151" extrusionOk="0">
                    <a:moveTo>
                      <a:pt x="1265" y="0"/>
                    </a:moveTo>
                    <a:cubicBezTo>
                      <a:pt x="762" y="0"/>
                      <a:pt x="375" y="180"/>
                      <a:pt x="204" y="372"/>
                    </a:cubicBezTo>
                    <a:cubicBezTo>
                      <a:pt x="0" y="591"/>
                      <a:pt x="47" y="794"/>
                      <a:pt x="204" y="872"/>
                    </a:cubicBezTo>
                    <a:cubicBezTo>
                      <a:pt x="360" y="966"/>
                      <a:pt x="571" y="966"/>
                      <a:pt x="783" y="982"/>
                    </a:cubicBezTo>
                    <a:cubicBezTo>
                      <a:pt x="994" y="990"/>
                      <a:pt x="1213" y="1005"/>
                      <a:pt x="1393" y="1021"/>
                    </a:cubicBezTo>
                    <a:cubicBezTo>
                      <a:pt x="1581" y="1044"/>
                      <a:pt x="1792" y="1068"/>
                      <a:pt x="1995" y="1107"/>
                    </a:cubicBezTo>
                    <a:cubicBezTo>
                      <a:pt x="2130" y="1127"/>
                      <a:pt x="2265" y="1150"/>
                      <a:pt x="2389" y="1150"/>
                    </a:cubicBezTo>
                    <a:cubicBezTo>
                      <a:pt x="2460" y="1150"/>
                      <a:pt x="2528" y="1143"/>
                      <a:pt x="2590" y="1123"/>
                    </a:cubicBezTo>
                    <a:cubicBezTo>
                      <a:pt x="2754" y="1076"/>
                      <a:pt x="2841" y="888"/>
                      <a:pt x="2684" y="622"/>
                    </a:cubicBezTo>
                    <a:cubicBezTo>
                      <a:pt x="2528" y="372"/>
                      <a:pt x="2097" y="74"/>
                      <a:pt x="1487" y="12"/>
                    </a:cubicBezTo>
                    <a:cubicBezTo>
                      <a:pt x="1411" y="4"/>
                      <a:pt x="1336" y="0"/>
                      <a:pt x="1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3604200" y="1731500"/>
                <a:ext cx="33475" cy="47325"/>
              </a:xfrm>
              <a:custGeom>
                <a:avLst/>
                <a:gdLst/>
                <a:ahLst/>
                <a:cxnLst/>
                <a:rect l="l" t="t" r="r" b="b"/>
                <a:pathLst>
                  <a:path w="1339" h="1893" extrusionOk="0">
                    <a:moveTo>
                      <a:pt x="678" y="1"/>
                    </a:moveTo>
                    <a:cubicBezTo>
                      <a:pt x="666" y="1"/>
                      <a:pt x="654" y="3"/>
                      <a:pt x="642" y="6"/>
                    </a:cubicBezTo>
                    <a:cubicBezTo>
                      <a:pt x="595" y="30"/>
                      <a:pt x="572" y="85"/>
                      <a:pt x="595" y="132"/>
                    </a:cubicBezTo>
                    <a:lnTo>
                      <a:pt x="1112" y="1337"/>
                    </a:lnTo>
                    <a:cubicBezTo>
                      <a:pt x="1143" y="1399"/>
                      <a:pt x="1135" y="1462"/>
                      <a:pt x="1096" y="1517"/>
                    </a:cubicBezTo>
                    <a:cubicBezTo>
                      <a:pt x="1028" y="1614"/>
                      <a:pt x="845" y="1705"/>
                      <a:pt x="581" y="1705"/>
                    </a:cubicBezTo>
                    <a:cubicBezTo>
                      <a:pt x="570" y="1705"/>
                      <a:pt x="559" y="1705"/>
                      <a:pt x="548" y="1704"/>
                    </a:cubicBezTo>
                    <a:cubicBezTo>
                      <a:pt x="415" y="1697"/>
                      <a:pt x="275" y="1681"/>
                      <a:pt x="118" y="1650"/>
                    </a:cubicBezTo>
                    <a:cubicBezTo>
                      <a:pt x="111" y="1647"/>
                      <a:pt x="103" y="1646"/>
                      <a:pt x="96" y="1646"/>
                    </a:cubicBezTo>
                    <a:cubicBezTo>
                      <a:pt x="55" y="1646"/>
                      <a:pt x="15" y="1680"/>
                      <a:pt x="8" y="1720"/>
                    </a:cubicBezTo>
                    <a:cubicBezTo>
                      <a:pt x="1" y="1775"/>
                      <a:pt x="32" y="1822"/>
                      <a:pt x="87" y="1830"/>
                    </a:cubicBezTo>
                    <a:cubicBezTo>
                      <a:pt x="243" y="1861"/>
                      <a:pt x="400" y="1884"/>
                      <a:pt x="533" y="1892"/>
                    </a:cubicBezTo>
                    <a:lnTo>
                      <a:pt x="595" y="1892"/>
                    </a:lnTo>
                    <a:cubicBezTo>
                      <a:pt x="885" y="1892"/>
                      <a:pt x="1135" y="1790"/>
                      <a:pt x="1253" y="1618"/>
                    </a:cubicBezTo>
                    <a:cubicBezTo>
                      <a:pt x="1323" y="1517"/>
                      <a:pt x="1339" y="1384"/>
                      <a:pt x="1284" y="1266"/>
                    </a:cubicBezTo>
                    <a:lnTo>
                      <a:pt x="767" y="53"/>
                    </a:lnTo>
                    <a:cubicBezTo>
                      <a:pt x="750" y="18"/>
                      <a:pt x="715" y="1"/>
                      <a:pt x="67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3566450" y="1800675"/>
                <a:ext cx="42875" cy="18825"/>
              </a:xfrm>
              <a:custGeom>
                <a:avLst/>
                <a:gdLst/>
                <a:ahLst/>
                <a:cxnLst/>
                <a:rect l="l" t="t" r="r" b="b"/>
                <a:pathLst>
                  <a:path w="1715" h="753" extrusionOk="0">
                    <a:moveTo>
                      <a:pt x="124" y="0"/>
                    </a:moveTo>
                    <a:cubicBezTo>
                      <a:pt x="81" y="0"/>
                      <a:pt x="39" y="24"/>
                      <a:pt x="32" y="72"/>
                    </a:cubicBezTo>
                    <a:cubicBezTo>
                      <a:pt x="1" y="189"/>
                      <a:pt x="24" y="307"/>
                      <a:pt x="87" y="408"/>
                    </a:cubicBezTo>
                    <a:cubicBezTo>
                      <a:pt x="157" y="502"/>
                      <a:pt x="259" y="565"/>
                      <a:pt x="376" y="581"/>
                    </a:cubicBezTo>
                    <a:lnTo>
                      <a:pt x="1597" y="753"/>
                    </a:lnTo>
                    <a:lnTo>
                      <a:pt x="1612" y="753"/>
                    </a:lnTo>
                    <a:cubicBezTo>
                      <a:pt x="1659" y="753"/>
                      <a:pt x="1698" y="721"/>
                      <a:pt x="1706" y="674"/>
                    </a:cubicBezTo>
                    <a:cubicBezTo>
                      <a:pt x="1714" y="627"/>
                      <a:pt x="1675" y="573"/>
                      <a:pt x="1628" y="573"/>
                    </a:cubicBezTo>
                    <a:lnTo>
                      <a:pt x="407" y="401"/>
                    </a:lnTo>
                    <a:cubicBezTo>
                      <a:pt x="337" y="393"/>
                      <a:pt x="282" y="354"/>
                      <a:pt x="243" y="299"/>
                    </a:cubicBezTo>
                    <a:cubicBezTo>
                      <a:pt x="204" y="244"/>
                      <a:pt x="196" y="181"/>
                      <a:pt x="212" y="111"/>
                    </a:cubicBezTo>
                    <a:cubicBezTo>
                      <a:pt x="220" y="64"/>
                      <a:pt x="188" y="17"/>
                      <a:pt x="141" y="1"/>
                    </a:cubicBezTo>
                    <a:cubicBezTo>
                      <a:pt x="136" y="1"/>
                      <a:pt x="130"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554725" y="1973025"/>
                <a:ext cx="1775" cy="825"/>
              </a:xfrm>
              <a:custGeom>
                <a:avLst/>
                <a:gdLst/>
                <a:ahLst/>
                <a:cxnLst/>
                <a:rect l="l" t="t" r="r" b="b"/>
                <a:pathLst>
                  <a:path w="71" h="33" extrusionOk="0">
                    <a:moveTo>
                      <a:pt x="0" y="1"/>
                    </a:moveTo>
                    <a:lnTo>
                      <a:pt x="24" y="32"/>
                    </a:lnTo>
                    <a:lnTo>
                      <a:pt x="70" y="9"/>
                    </a:lnTo>
                    <a:lnTo>
                      <a:pt x="0" y="1"/>
                    </a:lnTo>
                    <a:close/>
                  </a:path>
                </a:pathLst>
              </a:custGeom>
              <a:solidFill>
                <a:srgbClr val="556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3505800" y="1973825"/>
                <a:ext cx="82000" cy="86300"/>
              </a:xfrm>
              <a:custGeom>
                <a:avLst/>
                <a:gdLst/>
                <a:ahLst/>
                <a:cxnLst/>
                <a:rect l="l" t="t" r="r" b="b"/>
                <a:pathLst>
                  <a:path w="3280" h="3452" extrusionOk="0">
                    <a:moveTo>
                      <a:pt x="1981" y="0"/>
                    </a:moveTo>
                    <a:lnTo>
                      <a:pt x="204" y="1322"/>
                    </a:lnTo>
                    <a:cubicBezTo>
                      <a:pt x="142" y="1369"/>
                      <a:pt x="71" y="1393"/>
                      <a:pt x="1" y="1393"/>
                    </a:cubicBezTo>
                    <a:lnTo>
                      <a:pt x="165" y="2269"/>
                    </a:lnTo>
                    <a:cubicBezTo>
                      <a:pt x="306" y="3028"/>
                      <a:pt x="948" y="3451"/>
                      <a:pt x="1595" y="3451"/>
                    </a:cubicBezTo>
                    <a:cubicBezTo>
                      <a:pt x="2062" y="3451"/>
                      <a:pt x="2532" y="3230"/>
                      <a:pt x="2818" y="2754"/>
                    </a:cubicBezTo>
                    <a:lnTo>
                      <a:pt x="3279" y="1995"/>
                    </a:lnTo>
                    <a:cubicBezTo>
                      <a:pt x="3193" y="1980"/>
                      <a:pt x="3107" y="1925"/>
                      <a:pt x="3052" y="1839"/>
                    </a:cubicBezTo>
                    <a:lnTo>
                      <a:pt x="19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3555300" y="1927475"/>
                <a:ext cx="82275" cy="96350"/>
              </a:xfrm>
              <a:custGeom>
                <a:avLst/>
                <a:gdLst/>
                <a:ahLst/>
                <a:cxnLst/>
                <a:rect l="l" t="t" r="r" b="b"/>
                <a:pathLst>
                  <a:path w="3291" h="3854" extrusionOk="0">
                    <a:moveTo>
                      <a:pt x="2930" y="1"/>
                    </a:moveTo>
                    <a:cubicBezTo>
                      <a:pt x="2868" y="1"/>
                      <a:pt x="2805" y="18"/>
                      <a:pt x="2747" y="55"/>
                    </a:cubicBezTo>
                    <a:lnTo>
                      <a:pt x="47" y="1831"/>
                    </a:lnTo>
                    <a:lnTo>
                      <a:pt x="1" y="1854"/>
                    </a:lnTo>
                    <a:lnTo>
                      <a:pt x="1072" y="3693"/>
                    </a:lnTo>
                    <a:cubicBezTo>
                      <a:pt x="1127" y="3779"/>
                      <a:pt x="1213" y="3834"/>
                      <a:pt x="1299" y="3849"/>
                    </a:cubicBezTo>
                    <a:cubicBezTo>
                      <a:pt x="1317" y="3852"/>
                      <a:pt x="1335" y="3853"/>
                      <a:pt x="1353" y="3853"/>
                    </a:cubicBezTo>
                    <a:cubicBezTo>
                      <a:pt x="1444" y="3853"/>
                      <a:pt x="1531" y="3818"/>
                      <a:pt x="1597" y="3740"/>
                    </a:cubicBezTo>
                    <a:lnTo>
                      <a:pt x="3185" y="1948"/>
                    </a:lnTo>
                    <a:lnTo>
                      <a:pt x="3279" y="360"/>
                    </a:lnTo>
                    <a:cubicBezTo>
                      <a:pt x="3291" y="154"/>
                      <a:pt x="3117" y="1"/>
                      <a:pt x="2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3468050" y="1900775"/>
                <a:ext cx="87275" cy="107875"/>
              </a:xfrm>
              <a:custGeom>
                <a:avLst/>
                <a:gdLst/>
                <a:ahLst/>
                <a:cxnLst/>
                <a:rect l="l" t="t" r="r" b="b"/>
                <a:pathLst>
                  <a:path w="3491" h="4315" extrusionOk="0">
                    <a:moveTo>
                      <a:pt x="1169" y="0"/>
                    </a:moveTo>
                    <a:cubicBezTo>
                      <a:pt x="1114" y="0"/>
                      <a:pt x="1059" y="28"/>
                      <a:pt x="1026" y="82"/>
                    </a:cubicBezTo>
                    <a:lnTo>
                      <a:pt x="1" y="1788"/>
                    </a:lnTo>
                    <a:lnTo>
                      <a:pt x="1206" y="4127"/>
                    </a:lnTo>
                    <a:cubicBezTo>
                      <a:pt x="1268" y="4244"/>
                      <a:pt x="1394" y="4315"/>
                      <a:pt x="1511" y="4315"/>
                    </a:cubicBezTo>
                    <a:cubicBezTo>
                      <a:pt x="1581" y="4315"/>
                      <a:pt x="1652" y="4291"/>
                      <a:pt x="1714" y="4244"/>
                    </a:cubicBezTo>
                    <a:lnTo>
                      <a:pt x="3491" y="2922"/>
                    </a:lnTo>
                    <a:lnTo>
                      <a:pt x="3467" y="2891"/>
                    </a:lnTo>
                    <a:lnTo>
                      <a:pt x="1300" y="66"/>
                    </a:lnTo>
                    <a:cubicBezTo>
                      <a:pt x="1267" y="22"/>
                      <a:pt x="1218" y="0"/>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3597150" y="2177825"/>
                <a:ext cx="358600" cy="185275"/>
              </a:xfrm>
              <a:custGeom>
                <a:avLst/>
                <a:gdLst/>
                <a:ahLst/>
                <a:cxnLst/>
                <a:rect l="l" t="t" r="r" b="b"/>
                <a:pathLst>
                  <a:path w="14344" h="7411" extrusionOk="0">
                    <a:moveTo>
                      <a:pt x="4000" y="1"/>
                    </a:moveTo>
                    <a:cubicBezTo>
                      <a:pt x="1801" y="1"/>
                      <a:pt x="9" y="1782"/>
                      <a:pt x="1" y="3984"/>
                    </a:cubicBezTo>
                    <a:lnTo>
                      <a:pt x="150" y="6613"/>
                    </a:lnTo>
                    <a:lnTo>
                      <a:pt x="14116" y="7411"/>
                    </a:lnTo>
                    <a:lnTo>
                      <a:pt x="14335" y="4038"/>
                    </a:lnTo>
                    <a:cubicBezTo>
                      <a:pt x="14343" y="1824"/>
                      <a:pt x="12559" y="32"/>
                      <a:pt x="10353" y="24"/>
                    </a:cubicBezTo>
                    <a:lnTo>
                      <a:pt x="4015" y="1"/>
                    </a:lnTo>
                    <a:cubicBezTo>
                      <a:pt x="4010" y="1"/>
                      <a:pt x="4005" y="1"/>
                      <a:pt x="4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3714725" y="2165925"/>
                <a:ext cx="123650" cy="91550"/>
              </a:xfrm>
              <a:custGeom>
                <a:avLst/>
                <a:gdLst/>
                <a:ahLst/>
                <a:cxnLst/>
                <a:rect l="l" t="t" r="r" b="b"/>
                <a:pathLst>
                  <a:path w="4946" h="3662" extrusionOk="0">
                    <a:moveTo>
                      <a:pt x="2485" y="1"/>
                    </a:moveTo>
                    <a:cubicBezTo>
                      <a:pt x="1299" y="1"/>
                      <a:pt x="110" y="155"/>
                      <a:pt x="55" y="461"/>
                    </a:cubicBezTo>
                    <a:cubicBezTo>
                      <a:pt x="24" y="626"/>
                      <a:pt x="8" y="798"/>
                      <a:pt x="8" y="978"/>
                    </a:cubicBezTo>
                    <a:cubicBezTo>
                      <a:pt x="0" y="2457"/>
                      <a:pt x="1104" y="3654"/>
                      <a:pt x="2465" y="3662"/>
                    </a:cubicBezTo>
                    <a:cubicBezTo>
                      <a:pt x="3827" y="3662"/>
                      <a:pt x="4938" y="2472"/>
                      <a:pt x="4946" y="993"/>
                    </a:cubicBezTo>
                    <a:cubicBezTo>
                      <a:pt x="4946" y="813"/>
                      <a:pt x="4930" y="633"/>
                      <a:pt x="4899" y="461"/>
                    </a:cubicBezTo>
                    <a:cubicBezTo>
                      <a:pt x="4840" y="153"/>
                      <a:pt x="3664" y="1"/>
                      <a:pt x="2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3652125" y="1902825"/>
                <a:ext cx="258625" cy="196000"/>
              </a:xfrm>
              <a:custGeom>
                <a:avLst/>
                <a:gdLst/>
                <a:ahLst/>
                <a:cxnLst/>
                <a:rect l="l" t="t" r="r" b="b"/>
                <a:pathLst>
                  <a:path w="10345" h="7840" extrusionOk="0">
                    <a:moveTo>
                      <a:pt x="5148" y="1"/>
                    </a:moveTo>
                    <a:cubicBezTo>
                      <a:pt x="5065" y="1"/>
                      <a:pt x="4980" y="3"/>
                      <a:pt x="4891" y="8"/>
                    </a:cubicBezTo>
                    <a:cubicBezTo>
                      <a:pt x="4288" y="39"/>
                      <a:pt x="3702" y="141"/>
                      <a:pt x="3365" y="595"/>
                    </a:cubicBezTo>
                    <a:cubicBezTo>
                      <a:pt x="3224" y="767"/>
                      <a:pt x="3123" y="970"/>
                      <a:pt x="3099" y="1197"/>
                    </a:cubicBezTo>
                    <a:lnTo>
                      <a:pt x="2168" y="1189"/>
                    </a:lnTo>
                    <a:cubicBezTo>
                      <a:pt x="908" y="1189"/>
                      <a:pt x="1" y="2269"/>
                      <a:pt x="361" y="3349"/>
                    </a:cubicBezTo>
                    <a:lnTo>
                      <a:pt x="971" y="5563"/>
                    </a:lnTo>
                    <a:cubicBezTo>
                      <a:pt x="1096" y="6841"/>
                      <a:pt x="2105" y="7840"/>
                      <a:pt x="3327" y="7840"/>
                    </a:cubicBezTo>
                    <a:cubicBezTo>
                      <a:pt x="3332" y="7840"/>
                      <a:pt x="3337" y="7840"/>
                      <a:pt x="3342" y="7840"/>
                    </a:cubicBezTo>
                    <a:lnTo>
                      <a:pt x="6651" y="7816"/>
                    </a:lnTo>
                    <a:cubicBezTo>
                      <a:pt x="7856" y="7809"/>
                      <a:pt x="8827" y="6745"/>
                      <a:pt x="8819" y="5446"/>
                    </a:cubicBezTo>
                    <a:lnTo>
                      <a:pt x="8819" y="5219"/>
                    </a:lnTo>
                    <a:cubicBezTo>
                      <a:pt x="8819" y="5039"/>
                      <a:pt x="8803" y="4859"/>
                      <a:pt x="8780" y="4679"/>
                    </a:cubicBezTo>
                    <a:cubicBezTo>
                      <a:pt x="9429" y="4209"/>
                      <a:pt x="10345" y="2731"/>
                      <a:pt x="8568" y="1674"/>
                    </a:cubicBezTo>
                    <a:cubicBezTo>
                      <a:pt x="7368" y="958"/>
                      <a:pt x="6835" y="1"/>
                      <a:pt x="514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3661325" y="1967350"/>
                <a:ext cx="224575" cy="271925"/>
              </a:xfrm>
              <a:custGeom>
                <a:avLst/>
                <a:gdLst/>
                <a:ahLst/>
                <a:cxnLst/>
                <a:rect l="l" t="t" r="r" b="b"/>
                <a:pathLst>
                  <a:path w="8983" h="10877" extrusionOk="0">
                    <a:moveTo>
                      <a:pt x="3169" y="1"/>
                    </a:moveTo>
                    <a:cubicBezTo>
                      <a:pt x="2895" y="1308"/>
                      <a:pt x="1800" y="2090"/>
                      <a:pt x="1284" y="2387"/>
                    </a:cubicBezTo>
                    <a:lnTo>
                      <a:pt x="1284" y="2411"/>
                    </a:lnTo>
                    <a:lnTo>
                      <a:pt x="1284" y="2693"/>
                    </a:lnTo>
                    <a:lnTo>
                      <a:pt x="1033" y="2693"/>
                    </a:lnTo>
                    <a:cubicBezTo>
                      <a:pt x="1028" y="2692"/>
                      <a:pt x="1024" y="2692"/>
                      <a:pt x="1019" y="2692"/>
                    </a:cubicBezTo>
                    <a:cubicBezTo>
                      <a:pt x="462" y="2692"/>
                      <a:pt x="8" y="3143"/>
                      <a:pt x="0" y="3710"/>
                    </a:cubicBezTo>
                    <a:lnTo>
                      <a:pt x="0" y="3851"/>
                    </a:lnTo>
                    <a:cubicBezTo>
                      <a:pt x="0" y="4414"/>
                      <a:pt x="454" y="4876"/>
                      <a:pt x="1018" y="4876"/>
                    </a:cubicBezTo>
                    <a:lnTo>
                      <a:pt x="1260" y="4883"/>
                    </a:lnTo>
                    <a:lnTo>
                      <a:pt x="1260" y="4938"/>
                    </a:lnTo>
                    <a:cubicBezTo>
                      <a:pt x="1252" y="6127"/>
                      <a:pt x="1910" y="7176"/>
                      <a:pt x="2888" y="7724"/>
                    </a:cubicBezTo>
                    <a:lnTo>
                      <a:pt x="2872" y="9077"/>
                    </a:lnTo>
                    <a:cubicBezTo>
                      <a:pt x="2864" y="10063"/>
                      <a:pt x="3654" y="10869"/>
                      <a:pt x="4640" y="10877"/>
                    </a:cubicBezTo>
                    <a:cubicBezTo>
                      <a:pt x="4645" y="10877"/>
                      <a:pt x="4650" y="10877"/>
                      <a:pt x="4655" y="10877"/>
                    </a:cubicBezTo>
                    <a:cubicBezTo>
                      <a:pt x="5634" y="10877"/>
                      <a:pt x="6432" y="10090"/>
                      <a:pt x="6448" y="9109"/>
                    </a:cubicBezTo>
                    <a:lnTo>
                      <a:pt x="6456" y="7638"/>
                    </a:lnTo>
                    <a:cubicBezTo>
                      <a:pt x="7332" y="7082"/>
                      <a:pt x="7927" y="6104"/>
                      <a:pt x="7934" y="4993"/>
                    </a:cubicBezTo>
                    <a:lnTo>
                      <a:pt x="7934" y="4938"/>
                    </a:lnTo>
                    <a:lnTo>
                      <a:pt x="7950" y="4938"/>
                    </a:lnTo>
                    <a:cubicBezTo>
                      <a:pt x="7955" y="4938"/>
                      <a:pt x="7960" y="4938"/>
                      <a:pt x="7964" y="4938"/>
                    </a:cubicBezTo>
                    <a:cubicBezTo>
                      <a:pt x="8521" y="4938"/>
                      <a:pt x="8975" y="4487"/>
                      <a:pt x="8975" y="3929"/>
                    </a:cubicBezTo>
                    <a:lnTo>
                      <a:pt x="8975" y="3788"/>
                    </a:lnTo>
                    <a:cubicBezTo>
                      <a:pt x="8983" y="3217"/>
                      <a:pt x="8529" y="2755"/>
                      <a:pt x="7966" y="2755"/>
                    </a:cubicBezTo>
                    <a:lnTo>
                      <a:pt x="7958" y="2755"/>
                    </a:lnTo>
                    <a:lnTo>
                      <a:pt x="7958" y="2027"/>
                    </a:lnTo>
                    <a:cubicBezTo>
                      <a:pt x="7958" y="1934"/>
                      <a:pt x="7958" y="1840"/>
                      <a:pt x="7950" y="1746"/>
                    </a:cubicBezTo>
                    <a:cubicBezTo>
                      <a:pt x="5579" y="1550"/>
                      <a:pt x="3169" y="1"/>
                      <a:pt x="3169"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3741725" y="2163175"/>
                <a:ext cx="74750" cy="30525"/>
              </a:xfrm>
              <a:custGeom>
                <a:avLst/>
                <a:gdLst/>
                <a:ahLst/>
                <a:cxnLst/>
                <a:rect l="l" t="t" r="r" b="b"/>
                <a:pathLst>
                  <a:path w="2990" h="1221" extrusionOk="0">
                    <a:moveTo>
                      <a:pt x="2989" y="0"/>
                    </a:moveTo>
                    <a:cubicBezTo>
                      <a:pt x="2575" y="196"/>
                      <a:pt x="2113" y="298"/>
                      <a:pt x="1628" y="298"/>
                    </a:cubicBezTo>
                    <a:lnTo>
                      <a:pt x="1276" y="290"/>
                    </a:lnTo>
                    <a:cubicBezTo>
                      <a:pt x="822" y="290"/>
                      <a:pt x="391" y="188"/>
                      <a:pt x="0" y="16"/>
                    </a:cubicBezTo>
                    <a:lnTo>
                      <a:pt x="0" y="16"/>
                    </a:lnTo>
                    <a:cubicBezTo>
                      <a:pt x="149" y="697"/>
                      <a:pt x="759" y="1213"/>
                      <a:pt x="1487" y="1221"/>
                    </a:cubicBezTo>
                    <a:cubicBezTo>
                      <a:pt x="2230" y="1221"/>
                      <a:pt x="2848" y="697"/>
                      <a:pt x="2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3675800" y="2051900"/>
                <a:ext cx="14300" cy="20325"/>
              </a:xfrm>
              <a:custGeom>
                <a:avLst/>
                <a:gdLst/>
                <a:ahLst/>
                <a:cxnLst/>
                <a:rect l="l" t="t" r="r" b="b"/>
                <a:pathLst>
                  <a:path w="572" h="813" extrusionOk="0">
                    <a:moveTo>
                      <a:pt x="109" y="1"/>
                    </a:moveTo>
                    <a:cubicBezTo>
                      <a:pt x="87" y="1"/>
                      <a:pt x="65" y="8"/>
                      <a:pt x="47" y="23"/>
                    </a:cubicBezTo>
                    <a:cubicBezTo>
                      <a:pt x="8" y="54"/>
                      <a:pt x="0" y="109"/>
                      <a:pt x="32" y="156"/>
                    </a:cubicBezTo>
                    <a:lnTo>
                      <a:pt x="306" y="500"/>
                    </a:lnTo>
                    <a:lnTo>
                      <a:pt x="118" y="648"/>
                    </a:lnTo>
                    <a:cubicBezTo>
                      <a:pt x="79" y="680"/>
                      <a:pt x="71" y="735"/>
                      <a:pt x="102" y="774"/>
                    </a:cubicBezTo>
                    <a:cubicBezTo>
                      <a:pt x="118" y="797"/>
                      <a:pt x="149" y="813"/>
                      <a:pt x="180" y="813"/>
                    </a:cubicBezTo>
                    <a:cubicBezTo>
                      <a:pt x="196" y="813"/>
                      <a:pt x="220" y="805"/>
                      <a:pt x="235" y="789"/>
                    </a:cubicBezTo>
                    <a:lnTo>
                      <a:pt x="572" y="531"/>
                    </a:lnTo>
                    <a:lnTo>
                      <a:pt x="180" y="38"/>
                    </a:lnTo>
                    <a:cubicBezTo>
                      <a:pt x="163" y="12"/>
                      <a:pt x="136" y="1"/>
                      <a:pt x="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3859075" y="2052225"/>
                <a:ext cx="12350" cy="18825"/>
              </a:xfrm>
              <a:custGeom>
                <a:avLst/>
                <a:gdLst/>
                <a:ahLst/>
                <a:cxnLst/>
                <a:rect l="l" t="t" r="r" b="b"/>
                <a:pathLst>
                  <a:path w="494" h="753" extrusionOk="0">
                    <a:moveTo>
                      <a:pt x="386" y="1"/>
                    </a:moveTo>
                    <a:cubicBezTo>
                      <a:pt x="355" y="1"/>
                      <a:pt x="326" y="16"/>
                      <a:pt x="306" y="41"/>
                    </a:cubicBezTo>
                    <a:lnTo>
                      <a:pt x="1" y="534"/>
                    </a:lnTo>
                    <a:lnTo>
                      <a:pt x="337" y="737"/>
                    </a:lnTo>
                    <a:cubicBezTo>
                      <a:pt x="353" y="745"/>
                      <a:pt x="369" y="753"/>
                      <a:pt x="384" y="753"/>
                    </a:cubicBezTo>
                    <a:cubicBezTo>
                      <a:pt x="416" y="753"/>
                      <a:pt x="447" y="737"/>
                      <a:pt x="470" y="706"/>
                    </a:cubicBezTo>
                    <a:cubicBezTo>
                      <a:pt x="494" y="659"/>
                      <a:pt x="478" y="604"/>
                      <a:pt x="439" y="581"/>
                    </a:cubicBezTo>
                    <a:lnTo>
                      <a:pt x="259" y="471"/>
                    </a:lnTo>
                    <a:lnTo>
                      <a:pt x="463" y="143"/>
                    </a:lnTo>
                    <a:cubicBezTo>
                      <a:pt x="494" y="96"/>
                      <a:pt x="478" y="41"/>
                      <a:pt x="439" y="17"/>
                    </a:cubicBezTo>
                    <a:cubicBezTo>
                      <a:pt x="422" y="6"/>
                      <a:pt x="404" y="1"/>
                      <a:pt x="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3766550" y="2132850"/>
                <a:ext cx="15875" cy="5900"/>
              </a:xfrm>
              <a:custGeom>
                <a:avLst/>
                <a:gdLst/>
                <a:ahLst/>
                <a:cxnLst/>
                <a:rect l="l" t="t" r="r" b="b"/>
                <a:pathLst>
                  <a:path w="635" h="236" extrusionOk="0">
                    <a:moveTo>
                      <a:pt x="314" y="0"/>
                    </a:moveTo>
                    <a:cubicBezTo>
                      <a:pt x="189" y="0"/>
                      <a:pt x="79" y="71"/>
                      <a:pt x="17" y="173"/>
                    </a:cubicBezTo>
                    <a:cubicBezTo>
                      <a:pt x="1" y="196"/>
                      <a:pt x="9" y="219"/>
                      <a:pt x="32" y="235"/>
                    </a:cubicBezTo>
                    <a:lnTo>
                      <a:pt x="56" y="235"/>
                    </a:lnTo>
                    <a:cubicBezTo>
                      <a:pt x="64" y="235"/>
                      <a:pt x="79" y="227"/>
                      <a:pt x="87" y="219"/>
                    </a:cubicBezTo>
                    <a:cubicBezTo>
                      <a:pt x="134" y="133"/>
                      <a:pt x="220" y="86"/>
                      <a:pt x="314" y="79"/>
                    </a:cubicBezTo>
                    <a:cubicBezTo>
                      <a:pt x="408" y="79"/>
                      <a:pt x="502" y="133"/>
                      <a:pt x="549" y="212"/>
                    </a:cubicBezTo>
                    <a:cubicBezTo>
                      <a:pt x="554" y="227"/>
                      <a:pt x="569" y="235"/>
                      <a:pt x="583" y="235"/>
                    </a:cubicBezTo>
                    <a:cubicBezTo>
                      <a:pt x="590" y="235"/>
                      <a:pt x="598" y="233"/>
                      <a:pt x="603" y="227"/>
                    </a:cubicBezTo>
                    <a:cubicBezTo>
                      <a:pt x="627" y="219"/>
                      <a:pt x="635" y="188"/>
                      <a:pt x="619" y="173"/>
                    </a:cubicBezTo>
                    <a:cubicBezTo>
                      <a:pt x="557" y="63"/>
                      <a:pt x="439" y="0"/>
                      <a:pt x="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3723925" y="2008700"/>
                <a:ext cx="35025" cy="18375"/>
              </a:xfrm>
              <a:custGeom>
                <a:avLst/>
                <a:gdLst/>
                <a:ahLst/>
                <a:cxnLst/>
                <a:rect l="l" t="t" r="r" b="b"/>
                <a:pathLst>
                  <a:path w="1401" h="735" extrusionOk="0">
                    <a:moveTo>
                      <a:pt x="907" y="1"/>
                    </a:moveTo>
                    <a:cubicBezTo>
                      <a:pt x="806" y="1"/>
                      <a:pt x="692" y="16"/>
                      <a:pt x="571" y="53"/>
                    </a:cubicBezTo>
                    <a:cubicBezTo>
                      <a:pt x="274" y="154"/>
                      <a:pt x="94" y="358"/>
                      <a:pt x="47" y="499"/>
                    </a:cubicBezTo>
                    <a:cubicBezTo>
                      <a:pt x="0" y="639"/>
                      <a:pt x="63" y="726"/>
                      <a:pt x="157" y="733"/>
                    </a:cubicBezTo>
                    <a:cubicBezTo>
                      <a:pt x="163" y="734"/>
                      <a:pt x="170" y="734"/>
                      <a:pt x="176" y="734"/>
                    </a:cubicBezTo>
                    <a:cubicBezTo>
                      <a:pt x="259" y="734"/>
                      <a:pt x="360" y="691"/>
                      <a:pt x="454" y="655"/>
                    </a:cubicBezTo>
                    <a:cubicBezTo>
                      <a:pt x="556" y="616"/>
                      <a:pt x="657" y="577"/>
                      <a:pt x="744" y="546"/>
                    </a:cubicBezTo>
                    <a:cubicBezTo>
                      <a:pt x="837" y="514"/>
                      <a:pt x="939" y="483"/>
                      <a:pt x="1049" y="452"/>
                    </a:cubicBezTo>
                    <a:cubicBezTo>
                      <a:pt x="1150" y="420"/>
                      <a:pt x="1260" y="397"/>
                      <a:pt x="1330" y="334"/>
                    </a:cubicBezTo>
                    <a:cubicBezTo>
                      <a:pt x="1401" y="280"/>
                      <a:pt x="1401" y="170"/>
                      <a:pt x="1268" y="84"/>
                    </a:cubicBezTo>
                    <a:cubicBezTo>
                      <a:pt x="1192" y="36"/>
                      <a:pt x="1064" y="1"/>
                      <a:pt x="907"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3792000" y="2009150"/>
                <a:ext cx="33475" cy="17125"/>
              </a:xfrm>
              <a:custGeom>
                <a:avLst/>
                <a:gdLst/>
                <a:ahLst/>
                <a:cxnLst/>
                <a:rect l="l" t="t" r="r" b="b"/>
                <a:pathLst>
                  <a:path w="1339" h="685" extrusionOk="0">
                    <a:moveTo>
                      <a:pt x="474" y="1"/>
                    </a:moveTo>
                    <a:cubicBezTo>
                      <a:pt x="319" y="1"/>
                      <a:pt x="191" y="41"/>
                      <a:pt x="118" y="89"/>
                    </a:cubicBezTo>
                    <a:cubicBezTo>
                      <a:pt x="0" y="175"/>
                      <a:pt x="0" y="277"/>
                      <a:pt x="63" y="332"/>
                    </a:cubicBezTo>
                    <a:cubicBezTo>
                      <a:pt x="133" y="387"/>
                      <a:pt x="235" y="410"/>
                      <a:pt x="337" y="434"/>
                    </a:cubicBezTo>
                    <a:cubicBezTo>
                      <a:pt x="438" y="465"/>
                      <a:pt x="540" y="488"/>
                      <a:pt x="626" y="520"/>
                    </a:cubicBezTo>
                    <a:cubicBezTo>
                      <a:pt x="712" y="543"/>
                      <a:pt x="814" y="575"/>
                      <a:pt x="908" y="614"/>
                    </a:cubicBezTo>
                    <a:cubicBezTo>
                      <a:pt x="995" y="643"/>
                      <a:pt x="1088" y="685"/>
                      <a:pt x="1170" y="685"/>
                    </a:cubicBezTo>
                    <a:cubicBezTo>
                      <a:pt x="1176" y="685"/>
                      <a:pt x="1183" y="685"/>
                      <a:pt x="1189" y="684"/>
                    </a:cubicBezTo>
                    <a:cubicBezTo>
                      <a:pt x="1276" y="676"/>
                      <a:pt x="1338" y="590"/>
                      <a:pt x="1291" y="457"/>
                    </a:cubicBezTo>
                    <a:cubicBezTo>
                      <a:pt x="1244" y="324"/>
                      <a:pt x="1064" y="136"/>
                      <a:pt x="775" y="50"/>
                    </a:cubicBezTo>
                    <a:cubicBezTo>
                      <a:pt x="669" y="15"/>
                      <a:pt x="567" y="1"/>
                      <a:pt x="474"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3737825" y="2078650"/>
                <a:ext cx="52050" cy="29775"/>
              </a:xfrm>
              <a:custGeom>
                <a:avLst/>
                <a:gdLst/>
                <a:ahLst/>
                <a:cxnLst/>
                <a:rect l="l" t="t" r="r" b="b"/>
                <a:pathLst>
                  <a:path w="2082" h="1191" extrusionOk="0">
                    <a:moveTo>
                      <a:pt x="422" y="0"/>
                    </a:moveTo>
                    <a:cubicBezTo>
                      <a:pt x="0" y="0"/>
                      <a:pt x="124" y="1191"/>
                      <a:pt x="916" y="1191"/>
                    </a:cubicBezTo>
                    <a:cubicBezTo>
                      <a:pt x="926" y="1191"/>
                      <a:pt x="936" y="1191"/>
                      <a:pt x="947" y="1190"/>
                    </a:cubicBezTo>
                    <a:cubicBezTo>
                      <a:pt x="1768" y="1167"/>
                      <a:pt x="2081" y="220"/>
                      <a:pt x="1541" y="212"/>
                    </a:cubicBezTo>
                    <a:cubicBezTo>
                      <a:pt x="993" y="197"/>
                      <a:pt x="438" y="1"/>
                      <a:pt x="438" y="1"/>
                    </a:cubicBezTo>
                    <a:cubicBezTo>
                      <a:pt x="432" y="1"/>
                      <a:pt x="427" y="0"/>
                      <a:pt x="422" y="0"/>
                    </a:cubicBezTo>
                    <a:close/>
                  </a:path>
                </a:pathLst>
              </a:custGeom>
              <a:solidFill>
                <a:srgbClr val="F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3734875" y="2046375"/>
                <a:ext cx="16050" cy="13950"/>
              </a:xfrm>
              <a:custGeom>
                <a:avLst/>
                <a:gdLst/>
                <a:ahLst/>
                <a:cxnLst/>
                <a:rect l="l" t="t" r="r" b="b"/>
                <a:pathLst>
                  <a:path w="642" h="558" extrusionOk="0">
                    <a:moveTo>
                      <a:pt x="324" y="0"/>
                    </a:moveTo>
                    <a:cubicBezTo>
                      <a:pt x="229" y="0"/>
                      <a:pt x="138" y="47"/>
                      <a:pt x="86" y="134"/>
                    </a:cubicBezTo>
                    <a:cubicBezTo>
                      <a:pt x="0" y="267"/>
                      <a:pt x="47" y="439"/>
                      <a:pt x="180" y="517"/>
                    </a:cubicBezTo>
                    <a:cubicBezTo>
                      <a:pt x="224" y="544"/>
                      <a:pt x="272" y="557"/>
                      <a:pt x="321" y="557"/>
                    </a:cubicBezTo>
                    <a:cubicBezTo>
                      <a:pt x="414" y="557"/>
                      <a:pt x="507" y="511"/>
                      <a:pt x="564" y="424"/>
                    </a:cubicBezTo>
                    <a:cubicBezTo>
                      <a:pt x="642" y="290"/>
                      <a:pt x="603" y="118"/>
                      <a:pt x="470" y="40"/>
                    </a:cubicBezTo>
                    <a:cubicBezTo>
                      <a:pt x="424" y="13"/>
                      <a:pt x="373" y="0"/>
                      <a:pt x="324"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3802350" y="2046675"/>
                <a:ext cx="15875" cy="14050"/>
              </a:xfrm>
              <a:custGeom>
                <a:avLst/>
                <a:gdLst/>
                <a:ahLst/>
                <a:cxnLst/>
                <a:rect l="l" t="t" r="r" b="b"/>
                <a:pathLst>
                  <a:path w="635" h="562" extrusionOk="0">
                    <a:moveTo>
                      <a:pt x="317" y="0"/>
                    </a:moveTo>
                    <a:cubicBezTo>
                      <a:pt x="222" y="0"/>
                      <a:pt x="130" y="50"/>
                      <a:pt x="79" y="138"/>
                    </a:cubicBezTo>
                    <a:cubicBezTo>
                      <a:pt x="1" y="263"/>
                      <a:pt x="40" y="435"/>
                      <a:pt x="173" y="521"/>
                    </a:cubicBezTo>
                    <a:cubicBezTo>
                      <a:pt x="219" y="548"/>
                      <a:pt x="270" y="561"/>
                      <a:pt x="319" y="561"/>
                    </a:cubicBezTo>
                    <a:cubicBezTo>
                      <a:pt x="414" y="561"/>
                      <a:pt x="505" y="514"/>
                      <a:pt x="556" y="427"/>
                    </a:cubicBezTo>
                    <a:cubicBezTo>
                      <a:pt x="635" y="294"/>
                      <a:pt x="596" y="122"/>
                      <a:pt x="462" y="44"/>
                    </a:cubicBezTo>
                    <a:cubicBezTo>
                      <a:pt x="417" y="14"/>
                      <a:pt x="366" y="0"/>
                      <a:pt x="31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3732325" y="2056625"/>
                <a:ext cx="19975" cy="7600"/>
              </a:xfrm>
              <a:custGeom>
                <a:avLst/>
                <a:gdLst/>
                <a:ahLst/>
                <a:cxnLst/>
                <a:rect l="l" t="t" r="r" b="b"/>
                <a:pathLst>
                  <a:path w="799" h="304" extrusionOk="0">
                    <a:moveTo>
                      <a:pt x="409" y="0"/>
                    </a:moveTo>
                    <a:cubicBezTo>
                      <a:pt x="308" y="0"/>
                      <a:pt x="191" y="29"/>
                      <a:pt x="63" y="107"/>
                    </a:cubicBezTo>
                    <a:cubicBezTo>
                      <a:pt x="16" y="131"/>
                      <a:pt x="1" y="186"/>
                      <a:pt x="24" y="233"/>
                    </a:cubicBezTo>
                    <a:cubicBezTo>
                      <a:pt x="44" y="263"/>
                      <a:pt x="74" y="280"/>
                      <a:pt x="106" y="280"/>
                    </a:cubicBezTo>
                    <a:cubicBezTo>
                      <a:pt x="123" y="280"/>
                      <a:pt x="141" y="275"/>
                      <a:pt x="157" y="264"/>
                    </a:cubicBezTo>
                    <a:cubicBezTo>
                      <a:pt x="257" y="204"/>
                      <a:pt x="342" y="184"/>
                      <a:pt x="410" y="184"/>
                    </a:cubicBezTo>
                    <a:cubicBezTo>
                      <a:pt x="538" y="184"/>
                      <a:pt x="609" y="256"/>
                      <a:pt x="619" y="272"/>
                    </a:cubicBezTo>
                    <a:cubicBezTo>
                      <a:pt x="634" y="295"/>
                      <a:pt x="666" y="303"/>
                      <a:pt x="689" y="303"/>
                    </a:cubicBezTo>
                    <a:cubicBezTo>
                      <a:pt x="713" y="303"/>
                      <a:pt x="736" y="295"/>
                      <a:pt x="752" y="280"/>
                    </a:cubicBezTo>
                    <a:cubicBezTo>
                      <a:pt x="791" y="248"/>
                      <a:pt x="799" y="186"/>
                      <a:pt x="760" y="147"/>
                    </a:cubicBezTo>
                    <a:cubicBezTo>
                      <a:pt x="706" y="83"/>
                      <a:pt x="580" y="0"/>
                      <a:pt x="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3800000" y="2057800"/>
                <a:ext cx="20000" cy="7575"/>
              </a:xfrm>
              <a:custGeom>
                <a:avLst/>
                <a:gdLst/>
                <a:ahLst/>
                <a:cxnLst/>
                <a:rect l="l" t="t" r="r" b="b"/>
                <a:pathLst>
                  <a:path w="800" h="303" extrusionOk="0">
                    <a:moveTo>
                      <a:pt x="410" y="0"/>
                    </a:moveTo>
                    <a:cubicBezTo>
                      <a:pt x="309" y="0"/>
                      <a:pt x="191" y="29"/>
                      <a:pt x="64" y="107"/>
                    </a:cubicBezTo>
                    <a:cubicBezTo>
                      <a:pt x="17" y="131"/>
                      <a:pt x="1" y="186"/>
                      <a:pt x="24" y="233"/>
                    </a:cubicBezTo>
                    <a:cubicBezTo>
                      <a:pt x="45" y="263"/>
                      <a:pt x="75" y="280"/>
                      <a:pt x="106" y="280"/>
                    </a:cubicBezTo>
                    <a:cubicBezTo>
                      <a:pt x="123" y="280"/>
                      <a:pt x="141" y="275"/>
                      <a:pt x="157" y="264"/>
                    </a:cubicBezTo>
                    <a:cubicBezTo>
                      <a:pt x="258" y="204"/>
                      <a:pt x="342" y="184"/>
                      <a:pt x="410" y="184"/>
                    </a:cubicBezTo>
                    <a:cubicBezTo>
                      <a:pt x="538" y="184"/>
                      <a:pt x="609" y="256"/>
                      <a:pt x="619" y="272"/>
                    </a:cubicBezTo>
                    <a:cubicBezTo>
                      <a:pt x="635" y="295"/>
                      <a:pt x="666" y="303"/>
                      <a:pt x="690" y="303"/>
                    </a:cubicBezTo>
                    <a:cubicBezTo>
                      <a:pt x="713" y="303"/>
                      <a:pt x="736" y="295"/>
                      <a:pt x="752" y="279"/>
                    </a:cubicBezTo>
                    <a:cubicBezTo>
                      <a:pt x="791" y="248"/>
                      <a:pt x="799" y="186"/>
                      <a:pt x="760" y="146"/>
                    </a:cubicBezTo>
                    <a:cubicBezTo>
                      <a:pt x="706" y="83"/>
                      <a:pt x="581" y="0"/>
                      <a:pt x="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3764600" y="2026425"/>
                <a:ext cx="27425" cy="46600"/>
              </a:xfrm>
              <a:custGeom>
                <a:avLst/>
                <a:gdLst/>
                <a:ahLst/>
                <a:cxnLst/>
                <a:rect l="l" t="t" r="r" b="b"/>
                <a:pathLst>
                  <a:path w="1097" h="1864" extrusionOk="0">
                    <a:moveTo>
                      <a:pt x="590" y="0"/>
                    </a:moveTo>
                    <a:cubicBezTo>
                      <a:pt x="587" y="0"/>
                      <a:pt x="583" y="0"/>
                      <a:pt x="580" y="1"/>
                    </a:cubicBezTo>
                    <a:cubicBezTo>
                      <a:pt x="525" y="1"/>
                      <a:pt x="486" y="48"/>
                      <a:pt x="486" y="95"/>
                    </a:cubicBezTo>
                    <a:lnTo>
                      <a:pt x="525" y="987"/>
                    </a:lnTo>
                    <a:lnTo>
                      <a:pt x="728" y="1018"/>
                    </a:lnTo>
                    <a:cubicBezTo>
                      <a:pt x="830" y="1034"/>
                      <a:pt x="908" y="1112"/>
                      <a:pt x="908" y="1222"/>
                    </a:cubicBezTo>
                    <a:lnTo>
                      <a:pt x="908" y="1339"/>
                    </a:lnTo>
                    <a:cubicBezTo>
                      <a:pt x="908" y="1425"/>
                      <a:pt x="877" y="1511"/>
                      <a:pt x="807" y="1581"/>
                    </a:cubicBezTo>
                    <a:cubicBezTo>
                      <a:pt x="744" y="1644"/>
                      <a:pt x="658" y="1675"/>
                      <a:pt x="564" y="1675"/>
                    </a:cubicBezTo>
                    <a:lnTo>
                      <a:pt x="95" y="1667"/>
                    </a:lnTo>
                    <a:cubicBezTo>
                      <a:pt x="40" y="1667"/>
                      <a:pt x="1" y="1707"/>
                      <a:pt x="1" y="1761"/>
                    </a:cubicBezTo>
                    <a:cubicBezTo>
                      <a:pt x="1" y="1808"/>
                      <a:pt x="40" y="1855"/>
                      <a:pt x="87" y="1855"/>
                    </a:cubicBezTo>
                    <a:lnTo>
                      <a:pt x="564" y="1863"/>
                    </a:lnTo>
                    <a:lnTo>
                      <a:pt x="572" y="1863"/>
                    </a:lnTo>
                    <a:cubicBezTo>
                      <a:pt x="713" y="1863"/>
                      <a:pt x="846" y="1808"/>
                      <a:pt x="940" y="1714"/>
                    </a:cubicBezTo>
                    <a:cubicBezTo>
                      <a:pt x="1041" y="1613"/>
                      <a:pt x="1096" y="1480"/>
                      <a:pt x="1096" y="1331"/>
                    </a:cubicBezTo>
                    <a:lnTo>
                      <a:pt x="1096" y="1214"/>
                    </a:lnTo>
                    <a:cubicBezTo>
                      <a:pt x="1096" y="1018"/>
                      <a:pt x="955" y="862"/>
                      <a:pt x="760" y="830"/>
                    </a:cubicBezTo>
                    <a:lnTo>
                      <a:pt x="705" y="822"/>
                    </a:lnTo>
                    <a:lnTo>
                      <a:pt x="674" y="87"/>
                    </a:lnTo>
                    <a:cubicBezTo>
                      <a:pt x="674" y="43"/>
                      <a:pt x="633" y="0"/>
                      <a:pt x="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3573500" y="2241375"/>
                <a:ext cx="194450" cy="120175"/>
              </a:xfrm>
              <a:custGeom>
                <a:avLst/>
                <a:gdLst/>
                <a:ahLst/>
                <a:cxnLst/>
                <a:rect l="l" t="t" r="r" b="b"/>
                <a:pathLst>
                  <a:path w="7778" h="4807" extrusionOk="0">
                    <a:moveTo>
                      <a:pt x="5381" y="0"/>
                    </a:moveTo>
                    <a:cubicBezTo>
                      <a:pt x="4821" y="0"/>
                      <a:pt x="3957" y="378"/>
                      <a:pt x="3404" y="651"/>
                    </a:cubicBezTo>
                    <a:cubicBezTo>
                      <a:pt x="2981" y="511"/>
                      <a:pt x="2543" y="409"/>
                      <a:pt x="2089" y="378"/>
                    </a:cubicBezTo>
                    <a:cubicBezTo>
                      <a:pt x="1911" y="363"/>
                      <a:pt x="1732" y="357"/>
                      <a:pt x="1556" y="357"/>
                    </a:cubicBezTo>
                    <a:cubicBezTo>
                      <a:pt x="1454" y="357"/>
                      <a:pt x="1352" y="359"/>
                      <a:pt x="1252" y="362"/>
                    </a:cubicBezTo>
                    <a:cubicBezTo>
                      <a:pt x="0" y="409"/>
                      <a:pt x="532" y="4188"/>
                      <a:pt x="532" y="4188"/>
                    </a:cubicBezTo>
                    <a:cubicBezTo>
                      <a:pt x="987" y="4334"/>
                      <a:pt x="5685" y="4807"/>
                      <a:pt x="5871" y="4807"/>
                    </a:cubicBezTo>
                    <a:cubicBezTo>
                      <a:pt x="5874" y="4807"/>
                      <a:pt x="5876" y="4806"/>
                      <a:pt x="5876" y="4806"/>
                    </a:cubicBezTo>
                    <a:lnTo>
                      <a:pt x="6518" y="4806"/>
                    </a:lnTo>
                    <a:cubicBezTo>
                      <a:pt x="6721" y="4806"/>
                      <a:pt x="6878" y="4642"/>
                      <a:pt x="6878" y="4446"/>
                    </a:cubicBezTo>
                    <a:lnTo>
                      <a:pt x="6878" y="4415"/>
                    </a:lnTo>
                    <a:cubicBezTo>
                      <a:pt x="6886" y="4282"/>
                      <a:pt x="6808" y="4165"/>
                      <a:pt x="6706" y="4102"/>
                    </a:cubicBezTo>
                    <a:cubicBezTo>
                      <a:pt x="6714" y="4094"/>
                      <a:pt x="6721" y="4086"/>
                      <a:pt x="6721" y="4086"/>
                    </a:cubicBezTo>
                    <a:cubicBezTo>
                      <a:pt x="6729" y="4078"/>
                      <a:pt x="6737" y="4078"/>
                      <a:pt x="6745" y="4071"/>
                    </a:cubicBezTo>
                    <a:lnTo>
                      <a:pt x="6956" y="4086"/>
                    </a:lnTo>
                    <a:cubicBezTo>
                      <a:pt x="6961" y="4086"/>
                      <a:pt x="6966" y="4087"/>
                      <a:pt x="6971" y="4087"/>
                    </a:cubicBezTo>
                    <a:cubicBezTo>
                      <a:pt x="7184" y="4087"/>
                      <a:pt x="7371" y="3917"/>
                      <a:pt x="7387" y="3703"/>
                    </a:cubicBezTo>
                    <a:lnTo>
                      <a:pt x="7387" y="3664"/>
                    </a:lnTo>
                    <a:cubicBezTo>
                      <a:pt x="7394" y="3562"/>
                      <a:pt x="7363" y="3476"/>
                      <a:pt x="7308" y="3398"/>
                    </a:cubicBezTo>
                    <a:lnTo>
                      <a:pt x="7308" y="3398"/>
                    </a:lnTo>
                    <a:lnTo>
                      <a:pt x="7316" y="3406"/>
                    </a:lnTo>
                    <a:cubicBezTo>
                      <a:pt x="7326" y="3406"/>
                      <a:pt x="7335" y="3407"/>
                      <a:pt x="7345" y="3407"/>
                    </a:cubicBezTo>
                    <a:cubicBezTo>
                      <a:pt x="7553" y="3407"/>
                      <a:pt x="7739" y="3247"/>
                      <a:pt x="7754" y="3030"/>
                    </a:cubicBezTo>
                    <a:lnTo>
                      <a:pt x="7754" y="2991"/>
                    </a:lnTo>
                    <a:cubicBezTo>
                      <a:pt x="7778" y="2772"/>
                      <a:pt x="7606" y="2576"/>
                      <a:pt x="7387" y="2553"/>
                    </a:cubicBezTo>
                    <a:lnTo>
                      <a:pt x="7316" y="2545"/>
                    </a:lnTo>
                    <a:cubicBezTo>
                      <a:pt x="7308" y="2545"/>
                      <a:pt x="7293" y="2537"/>
                      <a:pt x="7277" y="2529"/>
                    </a:cubicBezTo>
                    <a:cubicBezTo>
                      <a:pt x="7457" y="2498"/>
                      <a:pt x="7598" y="2349"/>
                      <a:pt x="7613" y="2169"/>
                    </a:cubicBezTo>
                    <a:lnTo>
                      <a:pt x="7613" y="2130"/>
                    </a:lnTo>
                    <a:cubicBezTo>
                      <a:pt x="7629" y="1903"/>
                      <a:pt x="7465" y="1708"/>
                      <a:pt x="7246" y="1692"/>
                    </a:cubicBezTo>
                    <a:lnTo>
                      <a:pt x="6612" y="1637"/>
                    </a:lnTo>
                    <a:cubicBezTo>
                      <a:pt x="6025" y="1590"/>
                      <a:pt x="5477" y="1418"/>
                      <a:pt x="4945" y="1223"/>
                    </a:cubicBezTo>
                    <a:cubicBezTo>
                      <a:pt x="5462" y="902"/>
                      <a:pt x="6025" y="479"/>
                      <a:pt x="5869" y="213"/>
                    </a:cubicBezTo>
                    <a:cubicBezTo>
                      <a:pt x="5781" y="61"/>
                      <a:pt x="5606" y="0"/>
                      <a:pt x="5381"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3707675" y="2297925"/>
                <a:ext cx="50900" cy="8450"/>
              </a:xfrm>
              <a:custGeom>
                <a:avLst/>
                <a:gdLst/>
                <a:ahLst/>
                <a:cxnLst/>
                <a:rect l="l" t="t" r="r" b="b"/>
                <a:pathLst>
                  <a:path w="2036" h="338" extrusionOk="0">
                    <a:moveTo>
                      <a:pt x="96" y="0"/>
                    </a:moveTo>
                    <a:cubicBezTo>
                      <a:pt x="48" y="0"/>
                      <a:pt x="9" y="37"/>
                      <a:pt x="9" y="87"/>
                    </a:cubicBezTo>
                    <a:cubicBezTo>
                      <a:pt x="1" y="134"/>
                      <a:pt x="40" y="181"/>
                      <a:pt x="95" y="189"/>
                    </a:cubicBezTo>
                    <a:lnTo>
                      <a:pt x="1926" y="338"/>
                    </a:lnTo>
                    <a:lnTo>
                      <a:pt x="1933" y="338"/>
                    </a:lnTo>
                    <a:cubicBezTo>
                      <a:pt x="1988" y="338"/>
                      <a:pt x="2027" y="306"/>
                      <a:pt x="2027" y="252"/>
                    </a:cubicBezTo>
                    <a:cubicBezTo>
                      <a:pt x="2035" y="205"/>
                      <a:pt x="1996" y="158"/>
                      <a:pt x="1941" y="150"/>
                    </a:cubicBezTo>
                    <a:lnTo>
                      <a:pt x="110" y="1"/>
                    </a:lnTo>
                    <a:cubicBezTo>
                      <a:pt x="106" y="1"/>
                      <a:pt x="101"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3703175" y="2318850"/>
                <a:ext cx="50900" cy="8450"/>
              </a:xfrm>
              <a:custGeom>
                <a:avLst/>
                <a:gdLst/>
                <a:ahLst/>
                <a:cxnLst/>
                <a:rect l="l" t="t" r="r" b="b"/>
                <a:pathLst>
                  <a:path w="2036" h="338" extrusionOk="0">
                    <a:moveTo>
                      <a:pt x="96" y="0"/>
                    </a:moveTo>
                    <a:cubicBezTo>
                      <a:pt x="48" y="0"/>
                      <a:pt x="9" y="37"/>
                      <a:pt x="9" y="87"/>
                    </a:cubicBezTo>
                    <a:cubicBezTo>
                      <a:pt x="1" y="134"/>
                      <a:pt x="40" y="181"/>
                      <a:pt x="95" y="189"/>
                    </a:cubicBezTo>
                    <a:lnTo>
                      <a:pt x="1926" y="338"/>
                    </a:lnTo>
                    <a:lnTo>
                      <a:pt x="1933" y="338"/>
                    </a:lnTo>
                    <a:cubicBezTo>
                      <a:pt x="1988" y="338"/>
                      <a:pt x="2027" y="307"/>
                      <a:pt x="2027" y="260"/>
                    </a:cubicBezTo>
                    <a:cubicBezTo>
                      <a:pt x="2035" y="205"/>
                      <a:pt x="1996" y="158"/>
                      <a:pt x="1941" y="158"/>
                    </a:cubicBezTo>
                    <a:lnTo>
                      <a:pt x="110" y="1"/>
                    </a:lnTo>
                    <a:cubicBezTo>
                      <a:pt x="106" y="1"/>
                      <a:pt x="101"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3692225" y="2338625"/>
                <a:ext cx="50900" cy="7275"/>
              </a:xfrm>
              <a:custGeom>
                <a:avLst/>
                <a:gdLst/>
                <a:ahLst/>
                <a:cxnLst/>
                <a:rect l="l" t="t" r="r" b="b"/>
                <a:pathLst>
                  <a:path w="2036" h="291" extrusionOk="0">
                    <a:moveTo>
                      <a:pt x="102" y="1"/>
                    </a:moveTo>
                    <a:cubicBezTo>
                      <a:pt x="48" y="1"/>
                      <a:pt x="1" y="40"/>
                      <a:pt x="1" y="87"/>
                    </a:cubicBezTo>
                    <a:cubicBezTo>
                      <a:pt x="1" y="142"/>
                      <a:pt x="40" y="188"/>
                      <a:pt x="87" y="188"/>
                    </a:cubicBezTo>
                    <a:lnTo>
                      <a:pt x="1933" y="290"/>
                    </a:lnTo>
                    <a:cubicBezTo>
                      <a:pt x="1988" y="290"/>
                      <a:pt x="2027" y="251"/>
                      <a:pt x="2027" y="196"/>
                    </a:cubicBezTo>
                    <a:cubicBezTo>
                      <a:pt x="2035" y="149"/>
                      <a:pt x="1988" y="102"/>
                      <a:pt x="1941" y="102"/>
                    </a:cubicBezTo>
                    <a:lnTo>
                      <a:pt x="102" y="1"/>
                    </a:ln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3317625" y="2242975"/>
                <a:ext cx="158475" cy="84550"/>
              </a:xfrm>
              <a:custGeom>
                <a:avLst/>
                <a:gdLst/>
                <a:ahLst/>
                <a:cxnLst/>
                <a:rect l="l" t="t" r="r" b="b"/>
                <a:pathLst>
                  <a:path w="6339" h="3382" extrusionOk="0">
                    <a:moveTo>
                      <a:pt x="63" y="1"/>
                    </a:moveTo>
                    <a:lnTo>
                      <a:pt x="1" y="525"/>
                    </a:lnTo>
                    <a:cubicBezTo>
                      <a:pt x="2689" y="2900"/>
                      <a:pt x="4907" y="3382"/>
                      <a:pt x="6242" y="3382"/>
                    </a:cubicBezTo>
                    <a:cubicBezTo>
                      <a:pt x="6274" y="3382"/>
                      <a:pt x="6307" y="3381"/>
                      <a:pt x="6339" y="3381"/>
                    </a:cubicBezTo>
                    <a:cubicBezTo>
                      <a:pt x="5454" y="3115"/>
                      <a:pt x="4625" y="2833"/>
                      <a:pt x="4038" y="2583"/>
                    </a:cubicBezTo>
                    <a:cubicBezTo>
                      <a:pt x="3318" y="2277"/>
                      <a:pt x="2638" y="1933"/>
                      <a:pt x="1996" y="1526"/>
                    </a:cubicBezTo>
                    <a:cubicBezTo>
                      <a:pt x="1300" y="1135"/>
                      <a:pt x="635" y="634"/>
                      <a:pt x="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1"/>
              <p:cNvSpPr/>
              <p:nvPr/>
            </p:nvSpPr>
            <p:spPr>
              <a:xfrm>
                <a:off x="3270675" y="1940550"/>
                <a:ext cx="360950" cy="416875"/>
              </a:xfrm>
              <a:custGeom>
                <a:avLst/>
                <a:gdLst/>
                <a:ahLst/>
                <a:cxnLst/>
                <a:rect l="l" t="t" r="r" b="b"/>
                <a:pathLst>
                  <a:path w="14438" h="16675" extrusionOk="0">
                    <a:moveTo>
                      <a:pt x="5478" y="1"/>
                    </a:moveTo>
                    <a:cubicBezTo>
                      <a:pt x="5478" y="1"/>
                      <a:pt x="1" y="1926"/>
                      <a:pt x="275" y="7700"/>
                    </a:cubicBezTo>
                    <a:cubicBezTo>
                      <a:pt x="353" y="9249"/>
                      <a:pt x="783" y="10454"/>
                      <a:pt x="1409" y="11409"/>
                    </a:cubicBezTo>
                    <a:cubicBezTo>
                      <a:pt x="1425" y="11448"/>
                      <a:pt x="1448" y="11495"/>
                      <a:pt x="1480" y="11534"/>
                    </a:cubicBezTo>
                    <a:cubicBezTo>
                      <a:pt x="1519" y="11573"/>
                      <a:pt x="1550" y="11612"/>
                      <a:pt x="1581" y="11652"/>
                    </a:cubicBezTo>
                    <a:cubicBezTo>
                      <a:pt x="1699" y="11808"/>
                      <a:pt x="1824" y="11957"/>
                      <a:pt x="1941" y="12098"/>
                    </a:cubicBezTo>
                    <a:cubicBezTo>
                      <a:pt x="2513" y="12731"/>
                      <a:pt x="3178" y="13232"/>
                      <a:pt x="3874" y="13623"/>
                    </a:cubicBezTo>
                    <a:cubicBezTo>
                      <a:pt x="4516" y="14030"/>
                      <a:pt x="5196" y="14374"/>
                      <a:pt x="5916" y="14680"/>
                    </a:cubicBezTo>
                    <a:cubicBezTo>
                      <a:pt x="6503" y="14930"/>
                      <a:pt x="7332" y="15212"/>
                      <a:pt x="8217" y="15478"/>
                    </a:cubicBezTo>
                    <a:cubicBezTo>
                      <a:pt x="9868" y="15986"/>
                      <a:pt x="11714" y="16456"/>
                      <a:pt x="12520" y="16659"/>
                    </a:cubicBezTo>
                    <a:cubicBezTo>
                      <a:pt x="12561" y="16670"/>
                      <a:pt x="12601" y="16675"/>
                      <a:pt x="12640" y="16675"/>
                    </a:cubicBezTo>
                    <a:cubicBezTo>
                      <a:pt x="12837" y="16675"/>
                      <a:pt x="13010" y="16550"/>
                      <a:pt x="13076" y="16354"/>
                    </a:cubicBezTo>
                    <a:cubicBezTo>
                      <a:pt x="13373" y="15446"/>
                      <a:pt x="14077" y="13256"/>
                      <a:pt x="14359" y="12434"/>
                    </a:cubicBezTo>
                    <a:cubicBezTo>
                      <a:pt x="14437" y="12223"/>
                      <a:pt x="14304" y="11996"/>
                      <a:pt x="14085" y="11941"/>
                    </a:cubicBezTo>
                    <a:cubicBezTo>
                      <a:pt x="13490" y="11808"/>
                      <a:pt x="12356" y="11558"/>
                      <a:pt x="11534" y="11315"/>
                    </a:cubicBezTo>
                    <a:cubicBezTo>
                      <a:pt x="9187" y="9789"/>
                      <a:pt x="4993" y="6088"/>
                      <a:pt x="5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1"/>
              <p:cNvSpPr/>
              <p:nvPr/>
            </p:nvSpPr>
            <p:spPr>
              <a:xfrm>
                <a:off x="3367325" y="2043450"/>
                <a:ext cx="241400" cy="192500"/>
              </a:xfrm>
              <a:custGeom>
                <a:avLst/>
                <a:gdLst/>
                <a:ahLst/>
                <a:cxnLst/>
                <a:rect l="l" t="t" r="r" b="b"/>
                <a:pathLst>
                  <a:path w="9656" h="7700" extrusionOk="0">
                    <a:moveTo>
                      <a:pt x="1299" y="1"/>
                    </a:moveTo>
                    <a:lnTo>
                      <a:pt x="1299" y="1"/>
                    </a:lnTo>
                    <a:cubicBezTo>
                      <a:pt x="1299" y="1"/>
                      <a:pt x="1" y="5243"/>
                      <a:pt x="9656" y="7700"/>
                    </a:cubicBezTo>
                    <a:cubicBezTo>
                      <a:pt x="9656" y="7700"/>
                      <a:pt x="1690" y="5423"/>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1"/>
              <p:cNvSpPr/>
              <p:nvPr/>
            </p:nvSpPr>
            <p:spPr>
              <a:xfrm>
                <a:off x="3940650" y="2200925"/>
                <a:ext cx="61650" cy="109975"/>
              </a:xfrm>
              <a:custGeom>
                <a:avLst/>
                <a:gdLst/>
                <a:ahLst/>
                <a:cxnLst/>
                <a:rect l="l" t="t" r="r" b="b"/>
                <a:pathLst>
                  <a:path w="2466" h="4399" extrusionOk="0">
                    <a:moveTo>
                      <a:pt x="807" y="0"/>
                    </a:moveTo>
                    <a:cubicBezTo>
                      <a:pt x="722" y="0"/>
                      <a:pt x="1" y="21"/>
                      <a:pt x="259" y="744"/>
                    </a:cubicBezTo>
                    <a:cubicBezTo>
                      <a:pt x="478" y="1346"/>
                      <a:pt x="1409" y="3302"/>
                      <a:pt x="1824" y="4155"/>
                    </a:cubicBezTo>
                    <a:cubicBezTo>
                      <a:pt x="1896" y="4310"/>
                      <a:pt x="2049" y="4398"/>
                      <a:pt x="2208" y="4398"/>
                    </a:cubicBezTo>
                    <a:cubicBezTo>
                      <a:pt x="2274" y="4398"/>
                      <a:pt x="2341" y="4383"/>
                      <a:pt x="2403" y="4351"/>
                    </a:cubicBezTo>
                    <a:lnTo>
                      <a:pt x="2465" y="4319"/>
                    </a:lnTo>
                    <a:lnTo>
                      <a:pt x="815" y="0"/>
                    </a:lnTo>
                    <a:cubicBezTo>
                      <a:pt x="815" y="0"/>
                      <a:pt x="812" y="0"/>
                      <a:pt x="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1"/>
              <p:cNvSpPr/>
              <p:nvPr/>
            </p:nvSpPr>
            <p:spPr>
              <a:xfrm>
                <a:off x="4100875" y="2132650"/>
                <a:ext cx="157100" cy="136575"/>
              </a:xfrm>
              <a:custGeom>
                <a:avLst/>
                <a:gdLst/>
                <a:ahLst/>
                <a:cxnLst/>
                <a:rect l="l" t="t" r="r" b="b"/>
                <a:pathLst>
                  <a:path w="6284" h="5463" extrusionOk="0">
                    <a:moveTo>
                      <a:pt x="6244" y="1"/>
                    </a:moveTo>
                    <a:lnTo>
                      <a:pt x="0" y="5462"/>
                    </a:lnTo>
                    <a:cubicBezTo>
                      <a:pt x="4139" y="4609"/>
                      <a:pt x="6283" y="846"/>
                      <a:pt x="6283" y="846"/>
                    </a:cubicBezTo>
                    <a:lnTo>
                      <a:pt x="6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1"/>
              <p:cNvSpPr/>
              <p:nvPr/>
            </p:nvSpPr>
            <p:spPr>
              <a:xfrm>
                <a:off x="3832875" y="2215750"/>
                <a:ext cx="167600" cy="112950"/>
              </a:xfrm>
              <a:custGeom>
                <a:avLst/>
                <a:gdLst/>
                <a:ahLst/>
                <a:cxnLst/>
                <a:rect l="l" t="t" r="r" b="b"/>
                <a:pathLst>
                  <a:path w="6704" h="4518" extrusionOk="0">
                    <a:moveTo>
                      <a:pt x="5632" y="0"/>
                    </a:moveTo>
                    <a:cubicBezTo>
                      <a:pt x="5617" y="0"/>
                      <a:pt x="5602" y="1"/>
                      <a:pt x="5587" y="2"/>
                    </a:cubicBezTo>
                    <a:cubicBezTo>
                      <a:pt x="5337" y="18"/>
                      <a:pt x="5086" y="49"/>
                      <a:pt x="4844" y="96"/>
                    </a:cubicBezTo>
                    <a:cubicBezTo>
                      <a:pt x="4437" y="166"/>
                      <a:pt x="4054" y="307"/>
                      <a:pt x="3694" y="471"/>
                    </a:cubicBezTo>
                    <a:cubicBezTo>
                      <a:pt x="3222" y="306"/>
                      <a:pt x="2518" y="88"/>
                      <a:pt x="2016" y="88"/>
                    </a:cubicBezTo>
                    <a:cubicBezTo>
                      <a:pt x="1736" y="88"/>
                      <a:pt x="1519" y="156"/>
                      <a:pt x="1440" y="338"/>
                    </a:cubicBezTo>
                    <a:cubicBezTo>
                      <a:pt x="1331" y="597"/>
                      <a:pt x="1878" y="917"/>
                      <a:pt x="2371" y="1144"/>
                    </a:cubicBezTo>
                    <a:cubicBezTo>
                      <a:pt x="1910" y="1379"/>
                      <a:pt x="1440" y="1582"/>
                      <a:pt x="924" y="1684"/>
                    </a:cubicBezTo>
                    <a:lnTo>
                      <a:pt x="360" y="1802"/>
                    </a:lnTo>
                    <a:cubicBezTo>
                      <a:pt x="165" y="1841"/>
                      <a:pt x="40" y="2028"/>
                      <a:pt x="79" y="2232"/>
                    </a:cubicBezTo>
                    <a:lnTo>
                      <a:pt x="87" y="2263"/>
                    </a:lnTo>
                    <a:cubicBezTo>
                      <a:pt x="118" y="2428"/>
                      <a:pt x="259" y="2545"/>
                      <a:pt x="415" y="2553"/>
                    </a:cubicBezTo>
                    <a:cubicBezTo>
                      <a:pt x="407" y="2561"/>
                      <a:pt x="392" y="2568"/>
                      <a:pt x="384" y="2576"/>
                    </a:cubicBezTo>
                    <a:lnTo>
                      <a:pt x="321" y="2592"/>
                    </a:lnTo>
                    <a:cubicBezTo>
                      <a:pt x="126" y="2631"/>
                      <a:pt x="0" y="2819"/>
                      <a:pt x="40" y="3022"/>
                    </a:cubicBezTo>
                    <a:lnTo>
                      <a:pt x="47" y="3053"/>
                    </a:lnTo>
                    <a:cubicBezTo>
                      <a:pt x="81" y="3222"/>
                      <a:pt x="226" y="3345"/>
                      <a:pt x="396" y="3345"/>
                    </a:cubicBezTo>
                    <a:cubicBezTo>
                      <a:pt x="423" y="3345"/>
                      <a:pt x="450" y="3342"/>
                      <a:pt x="478" y="3335"/>
                    </a:cubicBezTo>
                    <a:lnTo>
                      <a:pt x="486" y="3335"/>
                    </a:lnTo>
                    <a:cubicBezTo>
                      <a:pt x="439" y="3406"/>
                      <a:pt x="423" y="3492"/>
                      <a:pt x="439" y="3578"/>
                    </a:cubicBezTo>
                    <a:lnTo>
                      <a:pt x="446" y="3617"/>
                    </a:lnTo>
                    <a:cubicBezTo>
                      <a:pt x="475" y="3793"/>
                      <a:pt x="630" y="3919"/>
                      <a:pt x="810" y="3919"/>
                    </a:cubicBezTo>
                    <a:cubicBezTo>
                      <a:pt x="829" y="3919"/>
                      <a:pt x="849" y="3917"/>
                      <a:pt x="869" y="3914"/>
                    </a:cubicBezTo>
                    <a:lnTo>
                      <a:pt x="1049" y="3883"/>
                    </a:lnTo>
                    <a:cubicBezTo>
                      <a:pt x="1065" y="3883"/>
                      <a:pt x="1072" y="3883"/>
                      <a:pt x="1080" y="3891"/>
                    </a:cubicBezTo>
                    <a:cubicBezTo>
                      <a:pt x="1080" y="3891"/>
                      <a:pt x="1080" y="3899"/>
                      <a:pt x="1096" y="3906"/>
                    </a:cubicBezTo>
                    <a:cubicBezTo>
                      <a:pt x="1002" y="3969"/>
                      <a:pt x="955" y="4078"/>
                      <a:pt x="963" y="4196"/>
                    </a:cubicBezTo>
                    <a:lnTo>
                      <a:pt x="971" y="4227"/>
                    </a:lnTo>
                    <a:cubicBezTo>
                      <a:pt x="993" y="4397"/>
                      <a:pt x="1133" y="4518"/>
                      <a:pt x="1300" y="4518"/>
                    </a:cubicBezTo>
                    <a:cubicBezTo>
                      <a:pt x="1310" y="4518"/>
                      <a:pt x="1320" y="4518"/>
                      <a:pt x="1331" y="4517"/>
                    </a:cubicBezTo>
                    <a:lnTo>
                      <a:pt x="1910" y="4446"/>
                    </a:lnTo>
                    <a:cubicBezTo>
                      <a:pt x="1910" y="4446"/>
                      <a:pt x="1910" y="4446"/>
                      <a:pt x="1910" y="4446"/>
                    </a:cubicBezTo>
                    <a:cubicBezTo>
                      <a:pt x="1977" y="4446"/>
                      <a:pt x="6230" y="3522"/>
                      <a:pt x="6620" y="3351"/>
                    </a:cubicBezTo>
                    <a:cubicBezTo>
                      <a:pt x="6620" y="3351"/>
                      <a:pt x="6704" y="0"/>
                      <a:pt x="5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1"/>
              <p:cNvSpPr/>
              <p:nvPr/>
            </p:nvSpPr>
            <p:spPr>
              <a:xfrm>
                <a:off x="3840100" y="2268700"/>
                <a:ext cx="45800" cy="12825"/>
              </a:xfrm>
              <a:custGeom>
                <a:avLst/>
                <a:gdLst/>
                <a:ahLst/>
                <a:cxnLst/>
                <a:rect l="l" t="t" r="r" b="b"/>
                <a:pathLst>
                  <a:path w="1832" h="513" extrusionOk="0">
                    <a:moveTo>
                      <a:pt x="1736" y="1"/>
                    </a:moveTo>
                    <a:cubicBezTo>
                      <a:pt x="1729" y="1"/>
                      <a:pt x="1722" y="2"/>
                      <a:pt x="1715" y="4"/>
                    </a:cubicBezTo>
                    <a:lnTo>
                      <a:pt x="87" y="325"/>
                    </a:lnTo>
                    <a:cubicBezTo>
                      <a:pt x="32" y="341"/>
                      <a:pt x="1" y="388"/>
                      <a:pt x="9" y="443"/>
                    </a:cubicBezTo>
                    <a:cubicBezTo>
                      <a:pt x="24" y="482"/>
                      <a:pt x="64" y="513"/>
                      <a:pt x="103" y="513"/>
                    </a:cubicBezTo>
                    <a:lnTo>
                      <a:pt x="126" y="513"/>
                    </a:lnTo>
                    <a:lnTo>
                      <a:pt x="1754" y="184"/>
                    </a:lnTo>
                    <a:cubicBezTo>
                      <a:pt x="1801" y="177"/>
                      <a:pt x="1832" y="130"/>
                      <a:pt x="1824" y="75"/>
                    </a:cubicBezTo>
                    <a:cubicBezTo>
                      <a:pt x="1817" y="35"/>
                      <a:pt x="1777" y="1"/>
                      <a:pt x="1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1"/>
              <p:cNvSpPr/>
              <p:nvPr/>
            </p:nvSpPr>
            <p:spPr>
              <a:xfrm>
                <a:off x="3846375" y="2286950"/>
                <a:ext cx="45800" cy="12975"/>
              </a:xfrm>
              <a:custGeom>
                <a:avLst/>
                <a:gdLst/>
                <a:ahLst/>
                <a:cxnLst/>
                <a:rect l="l" t="t" r="r" b="b"/>
                <a:pathLst>
                  <a:path w="1832" h="519" extrusionOk="0">
                    <a:moveTo>
                      <a:pt x="1723" y="1"/>
                    </a:moveTo>
                    <a:cubicBezTo>
                      <a:pt x="1717" y="1"/>
                      <a:pt x="1712" y="1"/>
                      <a:pt x="1706" y="2"/>
                    </a:cubicBezTo>
                    <a:lnTo>
                      <a:pt x="79" y="331"/>
                    </a:lnTo>
                    <a:cubicBezTo>
                      <a:pt x="32" y="338"/>
                      <a:pt x="0" y="393"/>
                      <a:pt x="8" y="440"/>
                    </a:cubicBezTo>
                    <a:cubicBezTo>
                      <a:pt x="16" y="487"/>
                      <a:pt x="55" y="518"/>
                      <a:pt x="102" y="518"/>
                    </a:cubicBezTo>
                    <a:cubicBezTo>
                      <a:pt x="110" y="518"/>
                      <a:pt x="110" y="518"/>
                      <a:pt x="118" y="511"/>
                    </a:cubicBezTo>
                    <a:lnTo>
                      <a:pt x="1745" y="190"/>
                    </a:lnTo>
                    <a:cubicBezTo>
                      <a:pt x="1800" y="174"/>
                      <a:pt x="1831" y="127"/>
                      <a:pt x="1816" y="80"/>
                    </a:cubicBezTo>
                    <a:cubicBezTo>
                      <a:pt x="1809" y="31"/>
                      <a:pt x="1770"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3858100" y="2303575"/>
                <a:ext cx="46000" cy="11600"/>
              </a:xfrm>
              <a:custGeom>
                <a:avLst/>
                <a:gdLst/>
                <a:ahLst/>
                <a:cxnLst/>
                <a:rect l="l" t="t" r="r" b="b"/>
                <a:pathLst>
                  <a:path w="1840" h="464" extrusionOk="0">
                    <a:moveTo>
                      <a:pt x="1737" y="1"/>
                    </a:moveTo>
                    <a:cubicBezTo>
                      <a:pt x="1732" y="1"/>
                      <a:pt x="1727" y="1"/>
                      <a:pt x="1722" y="2"/>
                    </a:cubicBezTo>
                    <a:lnTo>
                      <a:pt x="87" y="276"/>
                    </a:lnTo>
                    <a:cubicBezTo>
                      <a:pt x="32" y="284"/>
                      <a:pt x="1" y="339"/>
                      <a:pt x="9" y="386"/>
                    </a:cubicBezTo>
                    <a:cubicBezTo>
                      <a:pt x="16" y="432"/>
                      <a:pt x="56" y="464"/>
                      <a:pt x="103" y="464"/>
                    </a:cubicBezTo>
                    <a:lnTo>
                      <a:pt x="118" y="464"/>
                    </a:lnTo>
                    <a:lnTo>
                      <a:pt x="1754" y="182"/>
                    </a:lnTo>
                    <a:cubicBezTo>
                      <a:pt x="1800" y="174"/>
                      <a:pt x="1840" y="127"/>
                      <a:pt x="1832" y="80"/>
                    </a:cubicBezTo>
                    <a:cubicBezTo>
                      <a:pt x="1818" y="31"/>
                      <a:pt x="1778" y="1"/>
                      <a:pt x="1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p:nvPr/>
            </p:nvSpPr>
            <p:spPr>
              <a:xfrm>
                <a:off x="3948100" y="1925500"/>
                <a:ext cx="319850" cy="384100"/>
              </a:xfrm>
              <a:custGeom>
                <a:avLst/>
                <a:gdLst/>
                <a:ahLst/>
                <a:cxnLst/>
                <a:rect l="l" t="t" r="r" b="b"/>
                <a:pathLst>
                  <a:path w="12794" h="15364" extrusionOk="0">
                    <a:moveTo>
                      <a:pt x="8388" y="0"/>
                    </a:moveTo>
                    <a:lnTo>
                      <a:pt x="8388" y="0"/>
                    </a:lnTo>
                    <a:cubicBezTo>
                      <a:pt x="9820" y="7324"/>
                      <a:pt x="1510" y="10837"/>
                      <a:pt x="1510" y="10837"/>
                    </a:cubicBezTo>
                    <a:cubicBezTo>
                      <a:pt x="1041" y="11017"/>
                      <a:pt x="587" y="11174"/>
                      <a:pt x="282" y="11275"/>
                    </a:cubicBezTo>
                    <a:cubicBezTo>
                      <a:pt x="94" y="11346"/>
                      <a:pt x="0" y="11557"/>
                      <a:pt x="86" y="11745"/>
                    </a:cubicBezTo>
                    <a:cubicBezTo>
                      <a:pt x="430" y="12457"/>
                      <a:pt x="1283" y="14335"/>
                      <a:pt x="1643" y="15117"/>
                    </a:cubicBezTo>
                    <a:cubicBezTo>
                      <a:pt x="1715" y="15272"/>
                      <a:pt x="1864" y="15364"/>
                      <a:pt x="2021" y="15364"/>
                    </a:cubicBezTo>
                    <a:cubicBezTo>
                      <a:pt x="2070" y="15364"/>
                      <a:pt x="2119" y="15355"/>
                      <a:pt x="2167" y="15336"/>
                    </a:cubicBezTo>
                    <a:cubicBezTo>
                      <a:pt x="3255" y="14930"/>
                      <a:pt x="6455" y="13701"/>
                      <a:pt x="7879" y="12887"/>
                    </a:cubicBezTo>
                    <a:cubicBezTo>
                      <a:pt x="9061" y="12207"/>
                      <a:pt x="10125" y="11424"/>
                      <a:pt x="10970" y="10384"/>
                    </a:cubicBezTo>
                    <a:cubicBezTo>
                      <a:pt x="12058" y="9202"/>
                      <a:pt x="12793" y="8021"/>
                      <a:pt x="12723" y="6158"/>
                    </a:cubicBezTo>
                    <a:cubicBezTo>
                      <a:pt x="12504" y="627"/>
                      <a:pt x="8388" y="1"/>
                      <a:pt x="8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1"/>
              <p:cNvSpPr/>
              <p:nvPr/>
            </p:nvSpPr>
            <p:spPr>
              <a:xfrm>
                <a:off x="4067800" y="1995525"/>
                <a:ext cx="119950" cy="152225"/>
              </a:xfrm>
              <a:custGeom>
                <a:avLst/>
                <a:gdLst/>
                <a:ahLst/>
                <a:cxnLst/>
                <a:rect l="l" t="t" r="r" b="b"/>
                <a:pathLst>
                  <a:path w="4798" h="6089" extrusionOk="0">
                    <a:moveTo>
                      <a:pt x="3608" y="1"/>
                    </a:moveTo>
                    <a:lnTo>
                      <a:pt x="3608" y="1"/>
                    </a:lnTo>
                    <a:cubicBezTo>
                      <a:pt x="3608" y="2"/>
                      <a:pt x="4327" y="2450"/>
                      <a:pt x="1" y="6088"/>
                    </a:cubicBezTo>
                    <a:cubicBezTo>
                      <a:pt x="1" y="6088"/>
                      <a:pt x="4797" y="3303"/>
                      <a:pt x="3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What is Data Analysis? Know Data Analysis Skills, Career Path, Eligibility  &amp; Courses | Shiksha Online">
            <a:extLst>
              <a:ext uri="{FF2B5EF4-FFF2-40B4-BE49-F238E27FC236}">
                <a16:creationId xmlns:a16="http://schemas.microsoft.com/office/drawing/2014/main" id="{5F641E7F-1CA7-3723-E0EA-097B4B1E0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41" y="191926"/>
            <a:ext cx="2219074" cy="11559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me 3">
            <a:extLst>
              <a:ext uri="{FF2B5EF4-FFF2-40B4-BE49-F238E27FC236}">
                <a16:creationId xmlns:a16="http://schemas.microsoft.com/office/drawing/2014/main" id="{D863F823-5EAE-8C12-94C0-6E79D2158A56}"/>
              </a:ext>
            </a:extLst>
          </p:cNvPr>
          <p:cNvGraphicFramePr/>
          <p:nvPr>
            <p:extLst>
              <p:ext uri="{D42A27DB-BD31-4B8C-83A1-F6EECF244321}">
                <p14:modId xmlns:p14="http://schemas.microsoft.com/office/powerpoint/2010/main" val="3885451650"/>
              </p:ext>
            </p:extLst>
          </p:nvPr>
        </p:nvGraphicFramePr>
        <p:xfrm>
          <a:off x="281369" y="1346095"/>
          <a:ext cx="8418457" cy="3080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What is a Group Discussion (GD) - Authentic Journeys">
            <a:extLst>
              <a:ext uri="{FF2B5EF4-FFF2-40B4-BE49-F238E27FC236}">
                <a16:creationId xmlns:a16="http://schemas.microsoft.com/office/drawing/2014/main" id="{9BFDEA0B-C076-22FF-CBD6-B91459C834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195" y="191926"/>
            <a:ext cx="2050300" cy="11481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Conclusion Report Concept Vector Illustration Flat Stock Illustration -  Download Image Now - iStock">
            <a:extLst>
              <a:ext uri="{FF2B5EF4-FFF2-40B4-BE49-F238E27FC236}">
                <a16:creationId xmlns:a16="http://schemas.microsoft.com/office/drawing/2014/main" id="{C3BBDB13-107A-877B-6443-87E831088CB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30" name="Picture 6" descr="Conclusion Report Concept Vector Illustration Flat Stock Illustration -  Download Image Now - iStock">
            <a:extLst>
              <a:ext uri="{FF2B5EF4-FFF2-40B4-BE49-F238E27FC236}">
                <a16:creationId xmlns:a16="http://schemas.microsoft.com/office/drawing/2014/main" id="{28FF6E00-255E-A82C-083B-E073785599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7284" b="13265"/>
          <a:stretch/>
        </p:blipFill>
        <p:spPr bwMode="auto">
          <a:xfrm>
            <a:off x="6440643" y="204209"/>
            <a:ext cx="2001565" cy="1146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33"/>
          <p:cNvSpPr txBox="1">
            <a:spLocks noGrp="1"/>
          </p:cNvSpPr>
          <p:nvPr>
            <p:ph type="title" idx="2"/>
          </p:nvPr>
        </p:nvSpPr>
        <p:spPr>
          <a:xfrm>
            <a:off x="646151" y="1387679"/>
            <a:ext cx="5441405" cy="1371600"/>
          </a:xfrm>
          <a:prstGeom prst="rect">
            <a:avLst/>
          </a:prstGeom>
        </p:spPr>
        <p:txBody>
          <a:bodyPr spcFirstLastPara="1" wrap="square" lIns="0" tIns="0" rIns="0" bIns="0" anchor="ctr" anchorCtr="0">
            <a:noAutofit/>
          </a:bodyPr>
          <a:lstStyle/>
          <a:p>
            <a:pPr>
              <a:lnSpc>
                <a:spcPct val="107000"/>
              </a:lnSpc>
              <a:spcAft>
                <a:spcPts val="800"/>
              </a:spcAft>
            </a:pPr>
            <a:r>
              <a:rPr lang="en" dirty="0"/>
              <a:t>Results</a:t>
            </a:r>
            <a:br>
              <a:rPr lang="en" dirty="0"/>
            </a:br>
            <a:r>
              <a:rPr lang="en" sz="4800" dirty="0">
                <a:solidFill>
                  <a:schemeClr val="tx1"/>
                </a:solidFill>
              </a:rPr>
              <a:t>Client</a:t>
            </a:r>
            <a:br>
              <a:rPr lang="en" sz="4800" dirty="0">
                <a:solidFill>
                  <a:schemeClr val="tx1"/>
                </a:solidFill>
              </a:rPr>
            </a:br>
            <a:r>
              <a:rPr lang="en" sz="3200" dirty="0">
                <a:solidFill>
                  <a:schemeClr val="tx1"/>
                </a:solidFill>
              </a:rPr>
              <a:t>18 needs</a:t>
            </a:r>
            <a:br>
              <a:rPr lang="en" sz="3200" dirty="0">
                <a:solidFill>
                  <a:schemeClr val="tx1"/>
                </a:solidFill>
              </a:rPr>
            </a:br>
            <a:r>
              <a:rPr lang="en" sz="2400" b="1" dirty="0"/>
              <a:t>1-</a:t>
            </a:r>
            <a:r>
              <a:rPr lang="en-CA" sz="2400" b="1" dirty="0">
                <a:effectLst/>
              </a:rPr>
              <a:t>Be accepted and welcomed by professionals as people with specific needs</a:t>
            </a:r>
            <a:br>
              <a:rPr lang="en-CA" sz="2400" b="1" dirty="0">
                <a:effectLst/>
              </a:rPr>
            </a:br>
            <a:r>
              <a:rPr lang="en-CA" sz="2400" b="1" dirty="0">
                <a:effectLst/>
              </a:rPr>
              <a:t>2-Support</a:t>
            </a:r>
            <a:endParaRPr sz="2400" dirty="0">
              <a:solidFill>
                <a:schemeClr val="tx1"/>
              </a:solidFill>
            </a:endParaRPr>
          </a:p>
        </p:txBody>
      </p:sp>
      <p:grpSp>
        <p:nvGrpSpPr>
          <p:cNvPr id="810" name="Google Shape;810;p33"/>
          <p:cNvGrpSpPr/>
          <p:nvPr/>
        </p:nvGrpSpPr>
        <p:grpSpPr>
          <a:xfrm>
            <a:off x="4900624" y="2135120"/>
            <a:ext cx="4801045" cy="5102515"/>
            <a:chOff x="4900624" y="2135120"/>
            <a:chExt cx="4801045" cy="5102515"/>
          </a:xfrm>
        </p:grpSpPr>
        <p:grpSp>
          <p:nvGrpSpPr>
            <p:cNvPr id="811" name="Google Shape;811;p33"/>
            <p:cNvGrpSpPr/>
            <p:nvPr/>
          </p:nvGrpSpPr>
          <p:grpSpPr>
            <a:xfrm>
              <a:off x="4900624" y="2412006"/>
              <a:ext cx="4801045" cy="2797782"/>
              <a:chOff x="4612626" y="1011949"/>
              <a:chExt cx="5157423" cy="3005459"/>
            </a:xfrm>
          </p:grpSpPr>
          <p:sp>
            <p:nvSpPr>
              <p:cNvPr id="812" name="Google Shape;812;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3"/>
            <p:cNvGrpSpPr/>
            <p:nvPr/>
          </p:nvGrpSpPr>
          <p:grpSpPr>
            <a:xfrm>
              <a:off x="5605243" y="2135120"/>
              <a:ext cx="1819782" cy="3628266"/>
              <a:chOff x="2887275" y="2878475"/>
              <a:chExt cx="227325" cy="453250"/>
            </a:xfrm>
          </p:grpSpPr>
          <p:sp>
            <p:nvSpPr>
              <p:cNvPr id="815" name="Google Shape;815;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33"/>
            <p:cNvGrpSpPr/>
            <p:nvPr/>
          </p:nvGrpSpPr>
          <p:grpSpPr>
            <a:xfrm>
              <a:off x="7245112" y="2135127"/>
              <a:ext cx="1671907" cy="5102509"/>
              <a:chOff x="7245112" y="2265777"/>
              <a:chExt cx="1671907" cy="5102509"/>
            </a:xfrm>
          </p:grpSpPr>
          <p:sp>
            <p:nvSpPr>
              <p:cNvPr id="840" name="Google Shape;840;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33"/>
          <p:cNvGrpSpPr/>
          <p:nvPr/>
        </p:nvGrpSpPr>
        <p:grpSpPr>
          <a:xfrm>
            <a:off x="6901677" y="-1502667"/>
            <a:ext cx="2752249" cy="2748153"/>
            <a:chOff x="6901677" y="-1502667"/>
            <a:chExt cx="2752249" cy="2748153"/>
          </a:xfrm>
        </p:grpSpPr>
        <p:sp>
          <p:nvSpPr>
            <p:cNvPr id="873" name="Google Shape;873;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33"/>
            <p:cNvGrpSpPr/>
            <p:nvPr/>
          </p:nvGrpSpPr>
          <p:grpSpPr>
            <a:xfrm>
              <a:off x="7792984" y="-502416"/>
              <a:ext cx="1860942" cy="1548442"/>
              <a:chOff x="7130276" y="-986028"/>
              <a:chExt cx="2350564" cy="1955844"/>
            </a:xfrm>
          </p:grpSpPr>
          <p:sp>
            <p:nvSpPr>
              <p:cNvPr id="875" name="Google Shape;875;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33"/>
              <p:cNvGrpSpPr/>
              <p:nvPr/>
            </p:nvGrpSpPr>
            <p:grpSpPr>
              <a:xfrm rot="10800000">
                <a:off x="7374368" y="-329618"/>
                <a:ext cx="1721841" cy="1113844"/>
                <a:chOff x="-3171530" y="2930427"/>
                <a:chExt cx="1885915" cy="1219982"/>
              </a:xfrm>
            </p:grpSpPr>
            <p:sp>
              <p:nvSpPr>
                <p:cNvPr id="877" name="Google Shape;877;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33905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Client</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401396957"/>
              </p:ext>
            </p:extLst>
          </p:nvPr>
        </p:nvGraphicFramePr>
        <p:xfrm>
          <a:off x="247256" y="694123"/>
          <a:ext cx="8649487" cy="4200417"/>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732270">
                  <a:extLst>
                    <a:ext uri="{9D8B030D-6E8A-4147-A177-3AD203B41FA5}">
                      <a16:colId xmlns:a16="http://schemas.microsoft.com/office/drawing/2014/main" val="930127861"/>
                    </a:ext>
                  </a:extLst>
                </a:gridCol>
                <a:gridCol w="732270">
                  <a:extLst>
                    <a:ext uri="{9D8B030D-6E8A-4147-A177-3AD203B41FA5}">
                      <a16:colId xmlns:a16="http://schemas.microsoft.com/office/drawing/2014/main" val="129072647"/>
                    </a:ext>
                  </a:extLst>
                </a:gridCol>
              </a:tblGrid>
              <a:tr h="571089">
                <a:tc gridSpan="5">
                  <a:txBody>
                    <a:bodyPr/>
                    <a:lstStyle/>
                    <a:p>
                      <a:pPr>
                        <a:lnSpc>
                          <a:spcPct val="107000"/>
                        </a:lnSpc>
                        <a:spcAft>
                          <a:spcPts val="800"/>
                        </a:spcAft>
                      </a:pPr>
                      <a:r>
                        <a:rPr lang="en-CA" sz="1800" b="1" dirty="0">
                          <a:effectLst/>
                        </a:rPr>
                        <a:t>Be accepted and welcomed by professionals as people with specific needs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83377">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411710">
                <a:tc>
                  <a:txBody>
                    <a:bodyPr/>
                    <a:lstStyle/>
                    <a:p>
                      <a:pPr marL="0" lvl="0" indent="0">
                        <a:lnSpc>
                          <a:spcPct val="115000"/>
                        </a:lnSpc>
                        <a:spcAft>
                          <a:spcPts val="1000"/>
                        </a:spcAft>
                        <a:buFont typeface="+mj-lt"/>
                        <a:buNone/>
                      </a:pPr>
                      <a:r>
                        <a:rPr lang="en-CA" sz="1600" dirty="0">
                          <a:effectLst/>
                        </a:rPr>
                        <a:t>1-Receive bespoke services as a family living with a PLS-SUD</a:t>
                      </a:r>
                      <a:r>
                        <a:rPr lang="en-CA" sz="1600" strike="sngStrike" dirty="0">
                          <a:effectLst/>
                        </a:rPr>
                        <a:t>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a:effectLst/>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1329547255"/>
                  </a:ext>
                </a:extLst>
              </a:tr>
              <a:tr h="886850">
                <a:tc>
                  <a:txBody>
                    <a:bodyPr/>
                    <a:lstStyle/>
                    <a:p>
                      <a:pPr marL="0" lvl="0" indent="0">
                        <a:lnSpc>
                          <a:spcPct val="115000"/>
                        </a:lnSpc>
                        <a:spcAft>
                          <a:spcPts val="1000"/>
                        </a:spcAft>
                        <a:buFont typeface="+mj-lt"/>
                        <a:buNone/>
                      </a:pPr>
                      <a:r>
                        <a:rPr lang="en-CA" sz="1600" dirty="0">
                          <a:effectLst/>
                        </a:rPr>
                        <a:t>2-Be unconditionally welcomed when they express themselves on flaws in the health care system when it comes to carer needs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273836210"/>
                  </a:ext>
                </a:extLst>
              </a:tr>
              <a:tr h="603759">
                <a:tc>
                  <a:txBody>
                    <a:bodyPr/>
                    <a:lstStyle/>
                    <a:p>
                      <a:pPr marL="0" lvl="0" indent="0">
                        <a:lnSpc>
                          <a:spcPct val="115000"/>
                        </a:lnSpc>
                        <a:spcAft>
                          <a:spcPts val="1000"/>
                        </a:spcAft>
                        <a:buFont typeface="+mj-lt"/>
                        <a:buNone/>
                      </a:pPr>
                      <a:r>
                        <a:rPr lang="en-CA" sz="1600" dirty="0">
                          <a:effectLst/>
                        </a:rPr>
                        <a:t>3-Receive support adapted to preferences and choices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600" dirty="0">
                          <a:effectLst/>
                        </a:rPr>
                        <a:t>Priority</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266599569"/>
                  </a:ext>
                </a:extLst>
              </a:tr>
              <a:tr h="925878">
                <a:tc>
                  <a:txBody>
                    <a:bodyPr/>
                    <a:lstStyle/>
                    <a:p>
                      <a:pPr marL="0" lvl="0" indent="0">
                        <a:lnSpc>
                          <a:spcPct val="115000"/>
                        </a:lnSpc>
                        <a:spcAft>
                          <a:spcPts val="1000"/>
                        </a:spcAft>
                        <a:buFont typeface="+mj-lt"/>
                        <a:buNone/>
                      </a:pPr>
                      <a:r>
                        <a:rPr lang="en-CA" sz="1600" dirty="0">
                          <a:effectLst/>
                        </a:rPr>
                        <a:t>4-Receive services that account for the carer’s sense of family loyalty (e.g. , respect the desire to stay connected despite the difficulties experienced)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4122522401"/>
                  </a:ext>
                </a:extLst>
              </a:tr>
              <a:tr h="0">
                <a:tc>
                  <a:txBody>
                    <a:bodyPr/>
                    <a:lstStyle/>
                    <a:p>
                      <a:pPr marL="0" lvl="0" indent="0">
                        <a:lnSpc>
                          <a:spcPct val="115000"/>
                        </a:lnSpc>
                        <a:spcAft>
                          <a:spcPts val="1000"/>
                        </a:spcAft>
                        <a:buFont typeface="+mj-lt"/>
                        <a:buNone/>
                      </a:pPr>
                      <a:r>
                        <a:rPr lang="en-CA" sz="1600" dirty="0">
                          <a:effectLst/>
                        </a:rPr>
                        <a:t>5-Improve or maintain satisfaction in the role of supporter</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rPr>
                        <a:t>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56987465"/>
                  </a:ext>
                </a:extLst>
              </a:tr>
            </a:tbl>
          </a:graphicData>
        </a:graphic>
      </p:graphicFrame>
    </p:spTree>
    <p:extLst>
      <p:ext uri="{BB962C8B-B14F-4D97-AF65-F5344CB8AC3E}">
        <p14:creationId xmlns:p14="http://schemas.microsoft.com/office/powerpoint/2010/main" val="134566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Client</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2154325105"/>
              </p:ext>
            </p:extLst>
          </p:nvPr>
        </p:nvGraphicFramePr>
        <p:xfrm>
          <a:off x="247256" y="694123"/>
          <a:ext cx="8649487" cy="3742457"/>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732270">
                  <a:extLst>
                    <a:ext uri="{9D8B030D-6E8A-4147-A177-3AD203B41FA5}">
                      <a16:colId xmlns:a16="http://schemas.microsoft.com/office/drawing/2014/main" val="930127861"/>
                    </a:ext>
                  </a:extLst>
                </a:gridCol>
                <a:gridCol w="732270">
                  <a:extLst>
                    <a:ext uri="{9D8B030D-6E8A-4147-A177-3AD203B41FA5}">
                      <a16:colId xmlns:a16="http://schemas.microsoft.com/office/drawing/2014/main" val="129072647"/>
                    </a:ext>
                  </a:extLst>
                </a:gridCol>
              </a:tblGrid>
              <a:tr h="571089">
                <a:tc gridSpan="5">
                  <a:txBody>
                    <a:bodyPr/>
                    <a:lstStyle/>
                    <a:p>
                      <a:pPr>
                        <a:lnSpc>
                          <a:spcPct val="107000"/>
                        </a:lnSpc>
                        <a:spcAft>
                          <a:spcPts val="800"/>
                        </a:spcAft>
                      </a:pPr>
                      <a:r>
                        <a:rPr lang="en-CA" sz="1800" b="1" dirty="0">
                          <a:effectLst/>
                        </a:rPr>
                        <a:t>Be accepted and welcomed by professionals as people with specific needs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83377">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0">
                <a:tc>
                  <a:txBody>
                    <a:bodyPr/>
                    <a:lstStyle/>
                    <a:p>
                      <a:pPr marL="0" lvl="0" indent="0">
                        <a:lnSpc>
                          <a:spcPct val="115000"/>
                        </a:lnSpc>
                        <a:spcAft>
                          <a:spcPts val="1000"/>
                        </a:spcAft>
                        <a:buFont typeface="+mj-lt"/>
                        <a:buNone/>
                      </a:pPr>
                      <a:r>
                        <a:rPr lang="en-CA" sz="1800" dirty="0">
                          <a:effectLst/>
                        </a:rPr>
                        <a:t>6-Reduce exhaustion (perceived and real)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5</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048950471"/>
                  </a:ext>
                </a:extLst>
              </a:tr>
              <a:tr h="142033">
                <a:tc>
                  <a:txBody>
                    <a:bodyPr/>
                    <a:lstStyle/>
                    <a:p>
                      <a:pPr marL="0" lvl="0" indent="0">
                        <a:lnSpc>
                          <a:spcPct val="115000"/>
                        </a:lnSpc>
                        <a:spcAft>
                          <a:spcPts val="1000"/>
                        </a:spcAft>
                        <a:buFont typeface="+mj-lt"/>
                        <a:buNone/>
                      </a:pPr>
                      <a:r>
                        <a:rPr lang="en-CA" sz="1800" dirty="0">
                          <a:effectLst/>
                        </a:rPr>
                        <a:t>7-Reduce personal distress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940973602"/>
                  </a:ext>
                </a:extLst>
              </a:tr>
              <a:tr h="721894">
                <a:tc>
                  <a:txBody>
                    <a:bodyPr/>
                    <a:lstStyle/>
                    <a:p>
                      <a:pPr marL="0" lvl="0" indent="0">
                        <a:lnSpc>
                          <a:spcPct val="115000"/>
                        </a:lnSpc>
                        <a:spcAft>
                          <a:spcPts val="1000"/>
                        </a:spcAft>
                        <a:buFont typeface="+mj-lt"/>
                        <a:buNone/>
                      </a:pPr>
                      <a:r>
                        <a:rPr lang="en-CA" sz="1800" dirty="0">
                          <a:effectLst/>
                        </a:rPr>
                        <a:t>8-Prevent mental health issues within the extended family, already more at risk</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200" dirty="0">
                          <a:effectLst/>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1669056857"/>
                  </a:ext>
                </a:extLst>
              </a:tr>
              <a:tr h="395637">
                <a:tc>
                  <a:txBody>
                    <a:bodyPr/>
                    <a:lstStyle/>
                    <a:p>
                      <a:pPr marL="0" lvl="0" indent="0">
                        <a:lnSpc>
                          <a:spcPct val="115000"/>
                        </a:lnSpc>
                        <a:spcAft>
                          <a:spcPts val="1000"/>
                        </a:spcAft>
                        <a:buFont typeface="+mj-lt"/>
                        <a:buNone/>
                      </a:pPr>
                      <a:r>
                        <a:rPr lang="en-CA" sz="1800" dirty="0">
                          <a:effectLst/>
                        </a:rPr>
                        <a:t>8-Taking care of one’s own physical health</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19342942"/>
                  </a:ext>
                </a:extLst>
              </a:tr>
              <a:tr h="980164">
                <a:tc>
                  <a:txBody>
                    <a:bodyPr/>
                    <a:lstStyle/>
                    <a:p>
                      <a:pPr marL="0" lvl="0" indent="0">
                        <a:lnSpc>
                          <a:spcPct val="115000"/>
                        </a:lnSpc>
                        <a:spcAft>
                          <a:spcPts val="1000"/>
                        </a:spcAft>
                        <a:buFont typeface="+mj-lt"/>
                        <a:buNone/>
                      </a:pPr>
                      <a:r>
                        <a:rPr lang="en-CA" sz="1800" dirty="0">
                          <a:effectLst/>
                        </a:rPr>
                        <a:t>9-Improve hopefulness when faced with crisis, substance use relapses, renewed psychotic episodes, learn to regain confidence by thinking long term</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7</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600" dirty="0">
                          <a:effectLst/>
                        </a:rPr>
                        <a:t>Priority</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862227204"/>
                  </a:ext>
                </a:extLst>
              </a:tr>
            </a:tbl>
          </a:graphicData>
        </a:graphic>
      </p:graphicFrame>
    </p:spTree>
    <p:extLst>
      <p:ext uri="{BB962C8B-B14F-4D97-AF65-F5344CB8AC3E}">
        <p14:creationId xmlns:p14="http://schemas.microsoft.com/office/powerpoint/2010/main" val="203811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Client</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230208669"/>
              </p:ext>
            </p:extLst>
          </p:nvPr>
        </p:nvGraphicFramePr>
        <p:xfrm>
          <a:off x="247256" y="694123"/>
          <a:ext cx="8649487" cy="4521623"/>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732270">
                  <a:extLst>
                    <a:ext uri="{9D8B030D-6E8A-4147-A177-3AD203B41FA5}">
                      <a16:colId xmlns:a16="http://schemas.microsoft.com/office/drawing/2014/main" val="930127861"/>
                    </a:ext>
                  </a:extLst>
                </a:gridCol>
                <a:gridCol w="732270">
                  <a:extLst>
                    <a:ext uri="{9D8B030D-6E8A-4147-A177-3AD203B41FA5}">
                      <a16:colId xmlns:a16="http://schemas.microsoft.com/office/drawing/2014/main" val="129072647"/>
                    </a:ext>
                  </a:extLst>
                </a:gridCol>
              </a:tblGrid>
              <a:tr h="571089">
                <a:tc gridSpan="5">
                  <a:txBody>
                    <a:bodyPr/>
                    <a:lstStyle/>
                    <a:p>
                      <a:pPr>
                        <a:lnSpc>
                          <a:spcPct val="107000"/>
                        </a:lnSpc>
                        <a:spcAft>
                          <a:spcPts val="800"/>
                        </a:spcAft>
                      </a:pPr>
                      <a:r>
                        <a:rPr lang="en-CA" sz="1800" b="1" dirty="0">
                          <a:effectLst/>
                        </a:rPr>
                        <a:t>Be accepted and welcomed by professionals as people with specific needs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83377">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930442">
                <a:tc>
                  <a:txBody>
                    <a:bodyPr/>
                    <a:lstStyle/>
                    <a:p>
                      <a:pPr marL="0" lvl="0" indent="0">
                        <a:lnSpc>
                          <a:spcPct val="115000"/>
                        </a:lnSpc>
                        <a:spcAft>
                          <a:spcPts val="1000"/>
                        </a:spcAft>
                        <a:buFont typeface="+mj-lt"/>
                        <a:buNone/>
                      </a:pPr>
                      <a:r>
                        <a:rPr lang="en-CA" sz="1800" dirty="0">
                          <a:effectLst/>
                        </a:rPr>
                        <a:t>10-Plan complementary support sources for their PLS-SUD as aging carers (i.e., who will give support when the carer passes away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200" dirty="0">
                          <a:effectLst/>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30697202"/>
                  </a:ext>
                </a:extLst>
              </a:tr>
              <a:tr h="641684">
                <a:tc>
                  <a:txBody>
                    <a:bodyPr/>
                    <a:lstStyle/>
                    <a:p>
                      <a:pPr marL="0" lvl="0" indent="0">
                        <a:lnSpc>
                          <a:spcPct val="115000"/>
                        </a:lnSpc>
                        <a:spcAft>
                          <a:spcPts val="1000"/>
                        </a:spcAft>
                        <a:buFont typeface="+mj-lt"/>
                        <a:buNone/>
                      </a:pPr>
                      <a:r>
                        <a:rPr lang="en-CA" sz="1800" dirty="0">
                          <a:effectLst/>
                        </a:rPr>
                        <a:t>11-Increase the amount of free time, personal activities and social ties for every family member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rPr>
                        <a:t>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019695947"/>
                  </a:ext>
                </a:extLst>
              </a:tr>
              <a:tr h="673768">
                <a:tc>
                  <a:txBody>
                    <a:bodyPr/>
                    <a:lstStyle/>
                    <a:p>
                      <a:pPr marL="0" lvl="0" indent="0">
                        <a:lnSpc>
                          <a:spcPct val="115000"/>
                        </a:lnSpc>
                        <a:spcAft>
                          <a:spcPts val="1000"/>
                        </a:spcAft>
                        <a:buFont typeface="+mj-lt"/>
                        <a:buNone/>
                      </a:pPr>
                      <a:r>
                        <a:rPr lang="en-CA" sz="1800" dirty="0">
                          <a:effectLst/>
                        </a:rPr>
                        <a:t>12-Accept living one’s own life, even if the PLS-SUD’s is sometimes filled with drama</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993192212"/>
                  </a:ext>
                </a:extLst>
              </a:tr>
              <a:tr h="449148">
                <a:tc>
                  <a:txBody>
                    <a:bodyPr/>
                    <a:lstStyle/>
                    <a:p>
                      <a:pPr marL="0" lvl="0" indent="0">
                        <a:lnSpc>
                          <a:spcPct val="115000"/>
                        </a:lnSpc>
                        <a:spcAft>
                          <a:spcPts val="1000"/>
                        </a:spcAft>
                        <a:buFont typeface="+mj-lt"/>
                        <a:buNone/>
                      </a:pPr>
                      <a:r>
                        <a:rPr lang="en-CA" sz="1800" dirty="0">
                          <a:effectLst/>
                        </a:rPr>
                        <a:t>13-Facilitate mourning tied to the situation of the PLS-SUD</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200" dirty="0">
                          <a:effectLst/>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180637991"/>
                  </a:ext>
                </a:extLst>
              </a:tr>
              <a:tr h="609431">
                <a:tc>
                  <a:txBody>
                    <a:bodyPr/>
                    <a:lstStyle/>
                    <a:p>
                      <a:pPr marL="0" lvl="0" indent="0">
                        <a:lnSpc>
                          <a:spcPct val="115000"/>
                        </a:lnSpc>
                        <a:spcAft>
                          <a:spcPts val="1000"/>
                        </a:spcAft>
                        <a:buFont typeface="+mj-lt"/>
                        <a:buNone/>
                      </a:pPr>
                      <a:r>
                        <a:rPr lang="en-CA" sz="1800" dirty="0">
                          <a:effectLst/>
                        </a:rPr>
                        <a:t>14-Better recognize the impact of spirituality on recovery as a carer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extLst>
                  <a:ext uri="{0D108BD9-81ED-4DB2-BD59-A6C34878D82A}">
                    <a16:rowId xmlns:a16="http://schemas.microsoft.com/office/drawing/2014/main" val="1529859583"/>
                  </a:ext>
                </a:extLst>
              </a:tr>
            </a:tbl>
          </a:graphicData>
        </a:graphic>
      </p:graphicFrame>
    </p:spTree>
    <p:extLst>
      <p:ext uri="{BB962C8B-B14F-4D97-AF65-F5344CB8AC3E}">
        <p14:creationId xmlns:p14="http://schemas.microsoft.com/office/powerpoint/2010/main" val="255286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Client</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149592516"/>
              </p:ext>
            </p:extLst>
          </p:nvPr>
        </p:nvGraphicFramePr>
        <p:xfrm>
          <a:off x="247256" y="694123"/>
          <a:ext cx="8649487" cy="4126901"/>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504789">
                  <a:extLst>
                    <a:ext uri="{9D8B030D-6E8A-4147-A177-3AD203B41FA5}">
                      <a16:colId xmlns:a16="http://schemas.microsoft.com/office/drawing/2014/main" val="930127861"/>
                    </a:ext>
                  </a:extLst>
                </a:gridCol>
                <a:gridCol w="959751">
                  <a:extLst>
                    <a:ext uri="{9D8B030D-6E8A-4147-A177-3AD203B41FA5}">
                      <a16:colId xmlns:a16="http://schemas.microsoft.com/office/drawing/2014/main" val="129072647"/>
                    </a:ext>
                  </a:extLst>
                </a:gridCol>
              </a:tblGrid>
              <a:tr h="380698">
                <a:tc gridSpan="5">
                  <a:txBody>
                    <a:bodyPr/>
                    <a:lstStyle/>
                    <a:p>
                      <a:pPr>
                        <a:lnSpc>
                          <a:spcPct val="107000"/>
                        </a:lnSpc>
                        <a:spcAft>
                          <a:spcPts val="800"/>
                        </a:spcAft>
                      </a:pPr>
                      <a:r>
                        <a:rPr lang="en-CA" sz="1800" b="1" dirty="0">
                          <a:effectLst/>
                        </a:rPr>
                        <a:t>Support</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83377">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930442">
                <a:tc>
                  <a:txBody>
                    <a:bodyPr/>
                    <a:lstStyle/>
                    <a:p>
                      <a:pPr marL="0" lvl="0" indent="0">
                        <a:lnSpc>
                          <a:spcPct val="115000"/>
                        </a:lnSpc>
                        <a:spcAft>
                          <a:spcPts val="1000"/>
                        </a:spcAft>
                        <a:buFont typeface="+mj-lt"/>
                        <a:buNone/>
                      </a:pPr>
                      <a:r>
                        <a:rPr lang="en-CA" sz="1800" dirty="0">
                          <a:effectLst/>
                        </a:rPr>
                        <a:t>15-</a:t>
                      </a:r>
                      <a:r>
                        <a:rPr lang="en-US" sz="1800" dirty="0">
                          <a:effectLst/>
                        </a:rPr>
                        <a:t>Reduce isolation and share with other carers living the same situation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X </a:t>
                      </a:r>
                      <a:r>
                        <a:rPr lang="en-CA" sz="1600" dirty="0">
                          <a:effectLst/>
                        </a:rPr>
                        <a:t>Priority</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0697202"/>
                  </a:ext>
                </a:extLst>
              </a:tr>
              <a:tr h="641684">
                <a:tc>
                  <a:txBody>
                    <a:bodyPr/>
                    <a:lstStyle/>
                    <a:p>
                      <a:pPr marL="0" lvl="0" indent="0">
                        <a:lnSpc>
                          <a:spcPct val="115000"/>
                        </a:lnSpc>
                        <a:spcAft>
                          <a:spcPts val="1000"/>
                        </a:spcAft>
                        <a:buFont typeface="+mj-lt"/>
                        <a:buNone/>
                      </a:pPr>
                      <a:r>
                        <a:rPr lang="en-CA" sz="1800" dirty="0">
                          <a:effectLst/>
                        </a:rPr>
                        <a:t>16-</a:t>
                      </a:r>
                      <a:r>
                        <a:rPr lang="en-US" sz="1800" dirty="0">
                          <a:effectLst/>
                        </a:rPr>
                        <a:t>Reduce loneliness as a carer living with both stigmas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019695947"/>
                  </a:ext>
                </a:extLst>
              </a:tr>
              <a:tr h="380199">
                <a:tc>
                  <a:txBody>
                    <a:bodyPr/>
                    <a:lstStyle/>
                    <a:p>
                      <a:pPr marL="0" lvl="0" indent="0">
                        <a:lnSpc>
                          <a:spcPct val="115000"/>
                        </a:lnSpc>
                        <a:spcAft>
                          <a:spcPts val="1000"/>
                        </a:spcAft>
                        <a:buFont typeface="+mj-lt"/>
                        <a:buNone/>
                      </a:pPr>
                      <a:r>
                        <a:rPr lang="en-CA" sz="1800" dirty="0">
                          <a:effectLst/>
                        </a:rPr>
                        <a:t>17-</a:t>
                      </a:r>
                      <a:r>
                        <a:rPr lang="en-US" sz="1800" dirty="0">
                          <a:effectLst/>
                        </a:rPr>
                        <a:t>Support the development of a network of professionals and support teams that can help the carer when it comes to one-time, crisis and long-term needs: long-term support process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400" dirty="0">
                          <a:effectLst/>
                        </a:rPr>
                        <a:t>3</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400" b="0" i="0" u="none" strike="noStrike" cap="none" dirty="0">
                          <a:solidFill>
                            <a:srgbClr val="000000"/>
                          </a:solidFill>
                          <a:effectLst/>
                          <a:latin typeface="Arial"/>
                          <a:ea typeface="Arial"/>
                          <a:cs typeface="Arial"/>
                          <a:sym typeface="Arial"/>
                        </a:rPr>
                        <a:t>Request for out-group support and a sharing space later</a:t>
                      </a: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993192212"/>
                  </a:ext>
                </a:extLst>
              </a:tr>
              <a:tr h="449148">
                <a:tc>
                  <a:txBody>
                    <a:bodyPr/>
                    <a:lstStyle/>
                    <a:p>
                      <a:pPr marL="0" lvl="0" indent="0">
                        <a:lnSpc>
                          <a:spcPct val="115000"/>
                        </a:lnSpc>
                        <a:spcAft>
                          <a:spcPts val="1000"/>
                        </a:spcAft>
                        <a:buFont typeface="+mj-lt"/>
                        <a:buNone/>
                      </a:pPr>
                      <a:r>
                        <a:rPr lang="en-CA" sz="1800" dirty="0">
                          <a:effectLst/>
                        </a:rPr>
                        <a:t>18-</a:t>
                      </a:r>
                      <a:r>
                        <a:rPr lang="en-US" sz="1800" dirty="0">
                          <a:effectLst/>
                        </a:rPr>
                        <a:t>Design requests to be supported by care services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80637991"/>
                  </a:ext>
                </a:extLst>
              </a:tr>
            </a:tbl>
          </a:graphicData>
        </a:graphic>
      </p:graphicFrame>
    </p:spTree>
    <p:extLst>
      <p:ext uri="{BB962C8B-B14F-4D97-AF65-F5344CB8AC3E}">
        <p14:creationId xmlns:p14="http://schemas.microsoft.com/office/powerpoint/2010/main" val="107511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33"/>
          <p:cNvSpPr txBox="1">
            <a:spLocks noGrp="1"/>
          </p:cNvSpPr>
          <p:nvPr>
            <p:ph type="title" idx="2"/>
          </p:nvPr>
        </p:nvSpPr>
        <p:spPr>
          <a:xfrm>
            <a:off x="407726" y="1856824"/>
            <a:ext cx="8090253" cy="1371600"/>
          </a:xfrm>
          <a:prstGeom prst="rect">
            <a:avLst/>
          </a:prstGeom>
        </p:spPr>
        <p:txBody>
          <a:bodyPr spcFirstLastPara="1" wrap="square" lIns="0" tIns="0" rIns="0" bIns="0" anchor="ctr" anchorCtr="0">
            <a:noAutofit/>
          </a:bodyPr>
          <a:lstStyle/>
          <a:p>
            <a:pPr lvl="0" indent="450850" algn="l" rtl="0">
              <a:spcBef>
                <a:spcPts val="0"/>
              </a:spcBef>
              <a:spcAft>
                <a:spcPts val="0"/>
              </a:spcAft>
              <a:buNone/>
              <a:tabLst>
                <a:tab pos="450850" algn="l"/>
              </a:tabLst>
            </a:pPr>
            <a:r>
              <a:rPr lang="en" sz="8000" dirty="0"/>
              <a:t>Results</a:t>
            </a:r>
            <a:br>
              <a:rPr lang="en" sz="8000" dirty="0"/>
            </a:br>
            <a:r>
              <a:rPr lang="en" sz="4400" dirty="0">
                <a:solidFill>
                  <a:schemeClr val="tx1"/>
                </a:solidFill>
              </a:rPr>
              <a:t>Supporter</a:t>
            </a:r>
            <a:br>
              <a:rPr lang="en" sz="4400" dirty="0">
                <a:solidFill>
                  <a:schemeClr val="tx1"/>
                </a:solidFill>
              </a:rPr>
            </a:br>
            <a:r>
              <a:rPr lang="en" sz="4000" dirty="0">
                <a:solidFill>
                  <a:schemeClr val="tx2"/>
                </a:solidFill>
              </a:rPr>
              <a:t>35 needs</a:t>
            </a:r>
            <a:br>
              <a:rPr lang="en" sz="4000" dirty="0">
                <a:solidFill>
                  <a:schemeClr val="tx2"/>
                </a:solidFill>
              </a:rPr>
            </a:br>
            <a:r>
              <a:rPr lang="en" sz="2000" dirty="0">
                <a:solidFill>
                  <a:schemeClr val="tx2"/>
                </a:solidFill>
              </a:rPr>
              <a:t>1-</a:t>
            </a:r>
            <a:r>
              <a:rPr lang="en-US" sz="2000" dirty="0">
                <a:solidFill>
                  <a:schemeClr val="tx2"/>
                </a:solidFill>
              </a:rPr>
              <a:t>Role as supporter</a:t>
            </a:r>
            <a:br>
              <a:rPr lang="en-US" sz="2000" dirty="0">
                <a:solidFill>
                  <a:schemeClr val="tx2"/>
                </a:solidFill>
              </a:rPr>
            </a:br>
            <a:r>
              <a:rPr lang="en-US" sz="2000" dirty="0">
                <a:solidFill>
                  <a:schemeClr val="tx2"/>
                </a:solidFill>
              </a:rPr>
              <a:t>2-Knowledge:</a:t>
            </a:r>
            <a:br>
              <a:rPr lang="en-US" sz="2000" dirty="0">
                <a:solidFill>
                  <a:schemeClr val="tx2"/>
                </a:solidFill>
              </a:rPr>
            </a:br>
            <a:r>
              <a:rPr lang="en-US" sz="2000" dirty="0">
                <a:solidFill>
                  <a:schemeClr val="tx2"/>
                </a:solidFill>
              </a:rPr>
              <a:t>	- About concurrent disorders</a:t>
            </a:r>
            <a:br>
              <a:rPr lang="en-US" sz="2000" dirty="0">
                <a:solidFill>
                  <a:schemeClr val="tx2"/>
                </a:solidFill>
              </a:rPr>
            </a:br>
            <a:r>
              <a:rPr lang="en-US" sz="2000" dirty="0">
                <a:solidFill>
                  <a:schemeClr val="tx2"/>
                </a:solidFill>
              </a:rPr>
              <a:t>	- General knowledge</a:t>
            </a:r>
            <a:br>
              <a:rPr lang="en-US" sz="2000" dirty="0">
                <a:solidFill>
                  <a:schemeClr val="tx2"/>
                </a:solidFill>
              </a:rPr>
            </a:br>
            <a:r>
              <a:rPr lang="en-US" sz="2000" dirty="0">
                <a:solidFill>
                  <a:schemeClr val="tx2"/>
                </a:solidFill>
              </a:rPr>
              <a:t>	- Substances, and adaptive attitudes and </a:t>
            </a:r>
            <a:r>
              <a:rPr lang="en-US" sz="2000" dirty="0" err="1">
                <a:solidFill>
                  <a:schemeClr val="tx2"/>
                </a:solidFill>
              </a:rPr>
              <a:t>behaviours</a:t>
            </a:r>
            <a:br>
              <a:rPr lang="en-US" sz="2000" dirty="0">
                <a:solidFill>
                  <a:schemeClr val="tx2"/>
                </a:solidFill>
              </a:rPr>
            </a:br>
            <a:r>
              <a:rPr lang="en-US" sz="2000" dirty="0">
                <a:solidFill>
                  <a:schemeClr val="tx2"/>
                </a:solidFill>
              </a:rPr>
              <a:t>	- Psychotic disorders, and adaptive attitudes and </a:t>
            </a:r>
            <a:r>
              <a:rPr lang="en-US" sz="2000" dirty="0" err="1">
                <a:solidFill>
                  <a:schemeClr val="tx2"/>
                </a:solidFill>
              </a:rPr>
              <a:t>behaviours</a:t>
            </a:r>
            <a:br>
              <a:rPr lang="en-US" sz="2000" dirty="0">
                <a:solidFill>
                  <a:schemeClr val="tx2"/>
                </a:solidFill>
              </a:rPr>
            </a:br>
            <a:r>
              <a:rPr lang="en-US" sz="2000" dirty="0">
                <a:solidFill>
                  <a:schemeClr val="tx2"/>
                </a:solidFill>
              </a:rPr>
              <a:t>	- Crisis situations, and adaptive attitudes and </a:t>
            </a:r>
            <a:r>
              <a:rPr lang="en-US" sz="2000" dirty="0" err="1">
                <a:solidFill>
                  <a:schemeClr val="tx2"/>
                </a:solidFill>
              </a:rPr>
              <a:t>behaviours</a:t>
            </a:r>
            <a:br>
              <a:rPr lang="en-US" sz="2000" dirty="0">
                <a:solidFill>
                  <a:schemeClr val="tx2"/>
                </a:solidFill>
              </a:rPr>
            </a:br>
            <a:r>
              <a:rPr lang="en-US" sz="2000" dirty="0">
                <a:solidFill>
                  <a:schemeClr val="tx2"/>
                </a:solidFill>
              </a:rPr>
              <a:t>7-PLS-SUD autonomy</a:t>
            </a:r>
            <a:endParaRPr sz="2000" dirty="0">
              <a:solidFill>
                <a:schemeClr val="tx1"/>
              </a:solidFill>
            </a:endParaRPr>
          </a:p>
        </p:txBody>
      </p:sp>
      <p:grpSp>
        <p:nvGrpSpPr>
          <p:cNvPr id="810" name="Google Shape;810;p33"/>
          <p:cNvGrpSpPr/>
          <p:nvPr/>
        </p:nvGrpSpPr>
        <p:grpSpPr>
          <a:xfrm>
            <a:off x="6167992" y="1306250"/>
            <a:ext cx="2993468" cy="3635454"/>
            <a:chOff x="4900624" y="2135120"/>
            <a:chExt cx="4801045" cy="5102515"/>
          </a:xfrm>
        </p:grpSpPr>
        <p:grpSp>
          <p:nvGrpSpPr>
            <p:cNvPr id="811" name="Google Shape;811;p33"/>
            <p:cNvGrpSpPr/>
            <p:nvPr/>
          </p:nvGrpSpPr>
          <p:grpSpPr>
            <a:xfrm>
              <a:off x="4900624" y="2412006"/>
              <a:ext cx="4801045" cy="2797782"/>
              <a:chOff x="4612626" y="1011949"/>
              <a:chExt cx="5157423" cy="3005459"/>
            </a:xfrm>
          </p:grpSpPr>
          <p:sp>
            <p:nvSpPr>
              <p:cNvPr id="812" name="Google Shape;812;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3"/>
            <p:cNvGrpSpPr/>
            <p:nvPr/>
          </p:nvGrpSpPr>
          <p:grpSpPr>
            <a:xfrm>
              <a:off x="5605243" y="2135120"/>
              <a:ext cx="1819782" cy="3628266"/>
              <a:chOff x="2887275" y="2878475"/>
              <a:chExt cx="227325" cy="453250"/>
            </a:xfrm>
          </p:grpSpPr>
          <p:sp>
            <p:nvSpPr>
              <p:cNvPr id="815" name="Google Shape;815;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33"/>
            <p:cNvGrpSpPr/>
            <p:nvPr/>
          </p:nvGrpSpPr>
          <p:grpSpPr>
            <a:xfrm>
              <a:off x="7245112" y="2135127"/>
              <a:ext cx="1671907" cy="5102509"/>
              <a:chOff x="7245112" y="2265777"/>
              <a:chExt cx="1671907" cy="5102509"/>
            </a:xfrm>
          </p:grpSpPr>
          <p:sp>
            <p:nvSpPr>
              <p:cNvPr id="840" name="Google Shape;840;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33"/>
          <p:cNvGrpSpPr/>
          <p:nvPr/>
        </p:nvGrpSpPr>
        <p:grpSpPr>
          <a:xfrm>
            <a:off x="6901677" y="-1502667"/>
            <a:ext cx="2752249" cy="2748153"/>
            <a:chOff x="6901677" y="-1502667"/>
            <a:chExt cx="2752249" cy="2748153"/>
          </a:xfrm>
        </p:grpSpPr>
        <p:sp>
          <p:nvSpPr>
            <p:cNvPr id="873" name="Google Shape;873;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33"/>
            <p:cNvGrpSpPr/>
            <p:nvPr/>
          </p:nvGrpSpPr>
          <p:grpSpPr>
            <a:xfrm>
              <a:off x="7792984" y="-502416"/>
              <a:ext cx="1860942" cy="1548442"/>
              <a:chOff x="7130276" y="-986028"/>
              <a:chExt cx="2350564" cy="1955844"/>
            </a:xfrm>
          </p:grpSpPr>
          <p:sp>
            <p:nvSpPr>
              <p:cNvPr id="875" name="Google Shape;875;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33"/>
              <p:cNvGrpSpPr/>
              <p:nvPr/>
            </p:nvGrpSpPr>
            <p:grpSpPr>
              <a:xfrm rot="10800000">
                <a:off x="7374368" y="-329618"/>
                <a:ext cx="1721841" cy="1113844"/>
                <a:chOff x="-3171530" y="2930427"/>
                <a:chExt cx="1885915" cy="1219982"/>
              </a:xfrm>
            </p:grpSpPr>
            <p:sp>
              <p:nvSpPr>
                <p:cNvPr id="877" name="Google Shape;877;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71302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4" name="Titre 1">
            <a:extLst>
              <a:ext uri="{FF2B5EF4-FFF2-40B4-BE49-F238E27FC236}">
                <a16:creationId xmlns:a16="http://schemas.microsoft.com/office/drawing/2014/main" id="{26295E56-3606-133A-F74A-CA9004125A41}"/>
              </a:ext>
            </a:extLst>
          </p:cNvPr>
          <p:cNvSpPr txBox="1">
            <a:spLocks/>
          </p:cNvSpPr>
          <p:nvPr/>
        </p:nvSpPr>
        <p:spPr>
          <a:xfrm>
            <a:off x="426155" y="321076"/>
            <a:ext cx="6870700" cy="838200"/>
          </a:xfrm>
          <a:prstGeom prst="rect">
            <a:avLst/>
          </a:prstGeom>
          <a:solidFill>
            <a:schemeClr val="tx2">
              <a:lumMod val="60000"/>
              <a:lumOff val="40000"/>
            </a:scheme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a:pPr>
            <a:r>
              <a:rPr lang="fr-CA">
                <a:ea typeface="+mj-ea"/>
              </a:rPr>
              <a:t>Study context</a:t>
            </a:r>
            <a:endParaRPr lang="fr-CA" dirty="0">
              <a:ea typeface="+mj-ea"/>
            </a:endParaRPr>
          </a:p>
        </p:txBody>
      </p:sp>
      <p:sp>
        <p:nvSpPr>
          <p:cNvPr id="7" name="ZoneTexte 6">
            <a:extLst>
              <a:ext uri="{FF2B5EF4-FFF2-40B4-BE49-F238E27FC236}">
                <a16:creationId xmlns:a16="http://schemas.microsoft.com/office/drawing/2014/main" id="{A4F692EB-D3C2-B966-C204-721E79C1F7F3}"/>
              </a:ext>
            </a:extLst>
          </p:cNvPr>
          <p:cNvSpPr txBox="1"/>
          <p:nvPr/>
        </p:nvSpPr>
        <p:spPr>
          <a:xfrm>
            <a:off x="539496" y="1420886"/>
            <a:ext cx="8065008" cy="3046988"/>
          </a:xfrm>
          <a:prstGeom prst="rect">
            <a:avLst/>
          </a:prstGeom>
          <a:noFill/>
        </p:spPr>
        <p:txBody>
          <a:bodyPr wrap="square" rtlCol="0">
            <a:spAutoFit/>
          </a:bodyPr>
          <a:lstStyle/>
          <a:p>
            <a:pPr marL="342900" indent="-342900" algn="just">
              <a:buFontTx/>
              <a:buChar char="-"/>
            </a:pPr>
            <a:r>
              <a:rPr lang="fr-CA" sz="2400" dirty="0">
                <a:solidFill>
                  <a:schemeClr val="dk2"/>
                </a:solidFill>
                <a:latin typeface="Didact Gothic"/>
              </a:rPr>
              <a:t>25% </a:t>
            </a:r>
            <a:r>
              <a:rPr lang="en-GB" sz="2400" dirty="0">
                <a:solidFill>
                  <a:schemeClr val="dk2"/>
                </a:solidFill>
                <a:latin typeface="Didact Gothic"/>
                <a:sym typeface="Didact Gothic"/>
              </a:rPr>
              <a:t>people will act as an informal caregiver for a loved one at least once in their lives </a:t>
            </a:r>
          </a:p>
          <a:p>
            <a:pPr marL="342900" indent="-342900" algn="just">
              <a:buFontTx/>
              <a:buChar char="-"/>
            </a:pPr>
            <a:r>
              <a:rPr lang="en-US" sz="2400" dirty="0">
                <a:solidFill>
                  <a:schemeClr val="dk2"/>
                </a:solidFill>
                <a:latin typeface="Didact Gothic"/>
                <a:sym typeface="Didact Gothic"/>
              </a:rPr>
              <a:t>Young people receive this kind of care, 9 out of 10 do so because of their mental health </a:t>
            </a:r>
          </a:p>
          <a:p>
            <a:pPr marL="342900" indent="-342900" algn="just">
              <a:buFontTx/>
              <a:buChar char="-"/>
            </a:pPr>
            <a:r>
              <a:rPr lang="en-US" sz="2400" dirty="0">
                <a:solidFill>
                  <a:schemeClr val="dk2"/>
                </a:solidFill>
                <a:latin typeface="Didact Gothic"/>
                <a:sym typeface="Didact Gothic"/>
              </a:rPr>
              <a:t>Those who care for someone living with schizophrenia, describe this task as a heavy load, and they are usually family members and come from networks that are on average 2.5 X smaller than other types of carers</a:t>
            </a:r>
            <a:endParaRPr lang="fr-CA" sz="2400" dirty="0">
              <a:solidFill>
                <a:schemeClr val="dk2"/>
              </a:solidFill>
              <a:latin typeface="Didact Gothic"/>
              <a:sym typeface="Didact Gothic"/>
            </a:endParaRPr>
          </a:p>
        </p:txBody>
      </p:sp>
      <p:sp>
        <p:nvSpPr>
          <p:cNvPr id="8" name="ZoneTexte 7">
            <a:extLst>
              <a:ext uri="{FF2B5EF4-FFF2-40B4-BE49-F238E27FC236}">
                <a16:creationId xmlns:a16="http://schemas.microsoft.com/office/drawing/2014/main" id="{66B62C6A-753D-9501-66A2-9472F3B12DEC}"/>
              </a:ext>
            </a:extLst>
          </p:cNvPr>
          <p:cNvSpPr txBox="1"/>
          <p:nvPr/>
        </p:nvSpPr>
        <p:spPr>
          <a:xfrm>
            <a:off x="3694176" y="4718298"/>
            <a:ext cx="4425696" cy="523220"/>
          </a:xfrm>
          <a:prstGeom prst="rect">
            <a:avLst/>
          </a:prstGeom>
          <a:noFill/>
        </p:spPr>
        <p:txBody>
          <a:bodyPr wrap="square" rtlCol="0">
            <a:spAutoFit/>
          </a:bodyPr>
          <a:lstStyle/>
          <a:p>
            <a:r>
              <a:rPr lang="en-US" sz="1400" dirty="0">
                <a:solidFill>
                  <a:schemeClr val="dk2"/>
                </a:solidFill>
                <a:latin typeface="Didact Gothic"/>
                <a:sym typeface="Didact Gothic"/>
              </a:rPr>
              <a:t>(Canada, 2020; Canada, 2018; Koenders et al., 2017)</a:t>
            </a:r>
          </a:p>
          <a:p>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2409115078"/>
              </p:ext>
            </p:extLst>
          </p:nvPr>
        </p:nvGraphicFramePr>
        <p:xfrm>
          <a:off x="247256" y="662119"/>
          <a:ext cx="8649487" cy="4223196"/>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732270">
                  <a:extLst>
                    <a:ext uri="{9D8B030D-6E8A-4147-A177-3AD203B41FA5}">
                      <a16:colId xmlns:a16="http://schemas.microsoft.com/office/drawing/2014/main" val="930127861"/>
                    </a:ext>
                  </a:extLst>
                </a:gridCol>
                <a:gridCol w="732270">
                  <a:extLst>
                    <a:ext uri="{9D8B030D-6E8A-4147-A177-3AD203B41FA5}">
                      <a16:colId xmlns:a16="http://schemas.microsoft.com/office/drawing/2014/main" val="129072647"/>
                    </a:ext>
                  </a:extLst>
                </a:gridCol>
              </a:tblGrid>
              <a:tr h="459545">
                <a:tc gridSpan="5">
                  <a:txBody>
                    <a:bodyPr/>
                    <a:lstStyle/>
                    <a:p>
                      <a:pPr>
                        <a:lnSpc>
                          <a:spcPct val="107000"/>
                        </a:lnSpc>
                        <a:spcAft>
                          <a:spcPts val="800"/>
                        </a:spcAft>
                      </a:pPr>
                      <a:r>
                        <a:rPr lang="en-CA" sz="1800" b="1" dirty="0">
                          <a:effectLst/>
                        </a:rPr>
                        <a:t>Role as supporter</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83377">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411710">
                <a:tc>
                  <a:txBody>
                    <a:bodyPr/>
                    <a:lstStyle/>
                    <a:p>
                      <a:pPr marL="0" lvl="0" indent="0">
                        <a:lnSpc>
                          <a:spcPct val="115000"/>
                        </a:lnSpc>
                        <a:spcAft>
                          <a:spcPts val="1000"/>
                        </a:spcAft>
                        <a:buFont typeface="+mj-lt"/>
                        <a:buNone/>
                      </a:pPr>
                      <a:r>
                        <a:rPr lang="en-CA" sz="1600" dirty="0">
                          <a:effectLst/>
                        </a:rPr>
                        <a:t>1-</a:t>
                      </a:r>
                      <a:r>
                        <a:rPr lang="en-US" sz="1600" dirty="0">
                          <a:effectLst/>
                        </a:rPr>
                        <a:t>Use personal strengths to develop new skills and knowledge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 </a:t>
                      </a:r>
                      <a:r>
                        <a:rPr lang="en-CA" sz="2000" dirty="0">
                          <a:effectLst/>
                        </a:rPr>
                        <a:t>X </a:t>
                      </a:r>
                      <a:endParaRPr lang="fr-CA" sz="2000" dirty="0">
                        <a:effectLst/>
                      </a:endParaRPr>
                    </a:p>
                    <a:p>
                      <a:pPr>
                        <a:lnSpc>
                          <a:spcPct val="107000"/>
                        </a:lnSpc>
                        <a:spcAft>
                          <a:spcPts val="800"/>
                        </a:spcAft>
                      </a:pPr>
                      <a:r>
                        <a:rPr lang="en-CA" sz="1600" dirty="0">
                          <a:effectLst/>
                        </a:rPr>
                        <a:t>Priority</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329547255"/>
                  </a:ext>
                </a:extLst>
              </a:tr>
              <a:tr h="886850">
                <a:tc>
                  <a:txBody>
                    <a:bodyPr/>
                    <a:lstStyle/>
                    <a:p>
                      <a:pPr marL="0" lvl="0" indent="0">
                        <a:lnSpc>
                          <a:spcPct val="115000"/>
                        </a:lnSpc>
                        <a:spcAft>
                          <a:spcPts val="1000"/>
                        </a:spcAft>
                        <a:buFont typeface="+mj-lt"/>
                        <a:buNone/>
                      </a:pPr>
                      <a:r>
                        <a:rPr lang="en-CA" sz="1600" dirty="0">
                          <a:effectLst/>
                        </a:rPr>
                        <a:t>2-</a:t>
                      </a:r>
                      <a:r>
                        <a:rPr lang="en-US" sz="1600" dirty="0">
                          <a:effectLst/>
                        </a:rPr>
                        <a:t>Develop the ability to apply strengths when dealing with their PLS-SUD to </a:t>
                      </a:r>
                      <a:r>
                        <a:rPr lang="en-US" sz="1600" dirty="0" err="1">
                          <a:effectLst/>
                        </a:rPr>
                        <a:t>favour</a:t>
                      </a:r>
                      <a:r>
                        <a:rPr lang="en-US" sz="1600" dirty="0">
                          <a:effectLst/>
                        </a:rPr>
                        <a:t> their recovery, support hopefulness and improve self-esteem</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273836210"/>
                  </a:ext>
                </a:extLst>
              </a:tr>
              <a:tr h="603759">
                <a:tc>
                  <a:txBody>
                    <a:bodyPr/>
                    <a:lstStyle/>
                    <a:p>
                      <a:pPr marL="0" lvl="0" indent="0">
                        <a:lnSpc>
                          <a:spcPct val="115000"/>
                        </a:lnSpc>
                        <a:spcAft>
                          <a:spcPts val="1000"/>
                        </a:spcAft>
                        <a:buFont typeface="+mj-lt"/>
                        <a:buNone/>
                      </a:pPr>
                      <a:r>
                        <a:rPr lang="en-CA" sz="1600" dirty="0">
                          <a:effectLst/>
                        </a:rPr>
                        <a:t>3-</a:t>
                      </a:r>
                      <a:r>
                        <a:rPr lang="en-US" sz="1600" dirty="0">
                          <a:effectLst/>
                        </a:rPr>
                        <a:t>Better recognize limits and express those to the PLS-SUD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 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txBody>
                  <a:tcPr marL="12108" marR="12108" marT="0" marB="0">
                    <a:solidFill>
                      <a:schemeClr val="tx2">
                        <a:lumMod val="60000"/>
                        <a:lumOff val="40000"/>
                      </a:schemeClr>
                    </a:solidFill>
                  </a:tcPr>
                </a:tc>
                <a:extLst>
                  <a:ext uri="{0D108BD9-81ED-4DB2-BD59-A6C34878D82A}">
                    <a16:rowId xmlns:a16="http://schemas.microsoft.com/office/drawing/2014/main" val="3266599569"/>
                  </a:ext>
                </a:extLst>
              </a:tr>
              <a:tr h="833735">
                <a:tc>
                  <a:txBody>
                    <a:bodyPr/>
                    <a:lstStyle/>
                    <a:p>
                      <a:pPr marL="0" lvl="0" indent="0">
                        <a:lnSpc>
                          <a:spcPct val="115000"/>
                        </a:lnSpc>
                        <a:spcAft>
                          <a:spcPts val="1000"/>
                        </a:spcAft>
                        <a:buFont typeface="+mj-lt"/>
                        <a:buNone/>
                      </a:pPr>
                      <a:r>
                        <a:rPr lang="en-CA" sz="1600" dirty="0">
                          <a:effectLst/>
                        </a:rPr>
                        <a:t>4-</a:t>
                      </a:r>
                      <a:r>
                        <a:rPr lang="en-US" sz="1600" dirty="0">
                          <a:effectLst/>
                        </a:rPr>
                        <a:t>Improve communication skills to reduce intrafamily stress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 </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a:t>
                      </a:r>
                      <a:r>
                        <a:rPr lang="en-CA" sz="2400" dirty="0">
                          <a:effectLst/>
                        </a:rPr>
                        <a:t>X </a:t>
                      </a:r>
                      <a:endParaRPr lang="fr-CA" sz="2400" dirty="0">
                        <a:effectLst/>
                      </a:endParaRPr>
                    </a:p>
                    <a:p>
                      <a:pPr>
                        <a:lnSpc>
                          <a:spcPct val="107000"/>
                        </a:lnSpc>
                        <a:spcAft>
                          <a:spcPts val="800"/>
                        </a:spcAft>
                      </a:pPr>
                      <a:r>
                        <a:rPr lang="en-CA" sz="1600" dirty="0">
                          <a:effectLst/>
                        </a:rPr>
                        <a:t>Priority</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4122522401"/>
                  </a:ext>
                </a:extLst>
              </a:tr>
              <a:tr h="0">
                <a:tc>
                  <a:txBody>
                    <a:bodyPr/>
                    <a:lstStyle/>
                    <a:p>
                      <a:pPr marL="0" lvl="0" indent="0">
                        <a:lnSpc>
                          <a:spcPct val="115000"/>
                        </a:lnSpc>
                        <a:spcAft>
                          <a:spcPts val="1000"/>
                        </a:spcAft>
                        <a:buFont typeface="+mj-lt"/>
                        <a:buNone/>
                      </a:pPr>
                      <a:r>
                        <a:rPr lang="en-CA" sz="1600" dirty="0">
                          <a:effectLst/>
                        </a:rPr>
                        <a:t>5-Improve positive active adaptation skills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56987465"/>
                  </a:ext>
                </a:extLst>
              </a:tr>
            </a:tbl>
          </a:graphicData>
        </a:graphic>
      </p:graphicFrame>
    </p:spTree>
    <p:extLst>
      <p:ext uri="{BB962C8B-B14F-4D97-AF65-F5344CB8AC3E}">
        <p14:creationId xmlns:p14="http://schemas.microsoft.com/office/powerpoint/2010/main" val="218346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66595501"/>
              </p:ext>
            </p:extLst>
          </p:nvPr>
        </p:nvGraphicFramePr>
        <p:xfrm>
          <a:off x="247256" y="694122"/>
          <a:ext cx="8649487" cy="3872529"/>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732270">
                  <a:extLst>
                    <a:ext uri="{9D8B030D-6E8A-4147-A177-3AD203B41FA5}">
                      <a16:colId xmlns:a16="http://schemas.microsoft.com/office/drawing/2014/main" val="930127861"/>
                    </a:ext>
                  </a:extLst>
                </a:gridCol>
                <a:gridCol w="732270">
                  <a:extLst>
                    <a:ext uri="{9D8B030D-6E8A-4147-A177-3AD203B41FA5}">
                      <a16:colId xmlns:a16="http://schemas.microsoft.com/office/drawing/2014/main" val="129072647"/>
                    </a:ext>
                  </a:extLst>
                </a:gridCol>
              </a:tblGrid>
              <a:tr h="549462">
                <a:tc gridSpan="5">
                  <a:txBody>
                    <a:bodyPr/>
                    <a:lstStyle/>
                    <a:p>
                      <a:pPr>
                        <a:lnSpc>
                          <a:spcPct val="107000"/>
                        </a:lnSpc>
                        <a:spcAft>
                          <a:spcPts val="800"/>
                        </a:spcAft>
                      </a:pPr>
                      <a:r>
                        <a:rPr lang="en-CA" sz="1800" b="1" dirty="0">
                          <a:effectLst/>
                        </a:rPr>
                        <a:t>Role as supporter</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605381">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6-Be guided through accepting the double problem the PLS-SUD faces and improve resiliency as a carer</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048950471"/>
                  </a:ext>
                </a:extLst>
              </a:tr>
              <a:tr h="349046">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7-Be supported by the whole family in the role of carer</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940973602"/>
                  </a:ext>
                </a:extLst>
              </a:tr>
              <a:tr h="1023676">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8-Be supported as a carer (informed choices, consistency, exploration and understanding of the meaning of change for their PLS-SUD)</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669056857"/>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9-Offer support to carers in their direct support for their PLS-SUD: documents, financial documents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19342942"/>
                  </a:ext>
                </a:extLst>
              </a:tr>
            </a:tbl>
          </a:graphicData>
        </a:graphic>
      </p:graphicFrame>
    </p:spTree>
    <p:extLst>
      <p:ext uri="{BB962C8B-B14F-4D97-AF65-F5344CB8AC3E}">
        <p14:creationId xmlns:p14="http://schemas.microsoft.com/office/powerpoint/2010/main" val="774649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348042912"/>
              </p:ext>
            </p:extLst>
          </p:nvPr>
        </p:nvGraphicFramePr>
        <p:xfrm>
          <a:off x="247256" y="662119"/>
          <a:ext cx="8750440" cy="4471334"/>
        </p:xfrm>
        <a:graphic>
          <a:graphicData uri="http://schemas.openxmlformats.org/drawingml/2006/table">
            <a:tbl>
              <a:tblPr firstRow="1" firstCol="1" bandRow="1">
                <a:tableStyleId>{0481E2D7-F81A-4E0E-AA5D-E621BDBF87BF}</a:tableStyleId>
              </a:tblPr>
              <a:tblGrid>
                <a:gridCol w="5348872">
                  <a:extLst>
                    <a:ext uri="{9D8B030D-6E8A-4147-A177-3AD203B41FA5}">
                      <a16:colId xmlns:a16="http://schemas.microsoft.com/office/drawing/2014/main" val="2880674029"/>
                    </a:ext>
                  </a:extLst>
                </a:gridCol>
                <a:gridCol w="822960">
                  <a:extLst>
                    <a:ext uri="{9D8B030D-6E8A-4147-A177-3AD203B41FA5}">
                      <a16:colId xmlns:a16="http://schemas.microsoft.com/office/drawing/2014/main" val="4085551349"/>
                    </a:ext>
                  </a:extLst>
                </a:gridCol>
                <a:gridCol w="694944">
                  <a:extLst>
                    <a:ext uri="{9D8B030D-6E8A-4147-A177-3AD203B41FA5}">
                      <a16:colId xmlns:a16="http://schemas.microsoft.com/office/drawing/2014/main" val="418930541"/>
                    </a:ext>
                  </a:extLst>
                </a:gridCol>
                <a:gridCol w="585216">
                  <a:extLst>
                    <a:ext uri="{9D8B030D-6E8A-4147-A177-3AD203B41FA5}">
                      <a16:colId xmlns:a16="http://schemas.microsoft.com/office/drawing/2014/main" val="930127861"/>
                    </a:ext>
                  </a:extLst>
                </a:gridCol>
                <a:gridCol w="1298448">
                  <a:extLst>
                    <a:ext uri="{9D8B030D-6E8A-4147-A177-3AD203B41FA5}">
                      <a16:colId xmlns:a16="http://schemas.microsoft.com/office/drawing/2014/main" val="129072647"/>
                    </a:ext>
                  </a:extLst>
                </a:gridCol>
              </a:tblGrid>
              <a:tr h="435161">
                <a:tc gridSpan="5">
                  <a:txBody>
                    <a:bodyPr/>
                    <a:lstStyle/>
                    <a:p>
                      <a:pPr>
                        <a:lnSpc>
                          <a:spcPct val="107000"/>
                        </a:lnSpc>
                        <a:spcAft>
                          <a:spcPts val="800"/>
                        </a:spcAft>
                      </a:pPr>
                      <a:r>
                        <a:rPr lang="en-CA" sz="1800" b="1" dirty="0">
                          <a:effectLst/>
                        </a:rPr>
                        <a:t>Knowledge about concurrent disorders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384048">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411710">
                <a:tc>
                  <a:txBody>
                    <a:bodyPr/>
                    <a:lstStyle/>
                    <a:p>
                      <a:pPr marL="0" lvl="0" indent="0">
                        <a:lnSpc>
                          <a:spcPct val="115000"/>
                        </a:lnSpc>
                        <a:spcAft>
                          <a:spcPts val="1000"/>
                        </a:spcAft>
                        <a:buFont typeface="+mj-lt"/>
                        <a:buNone/>
                      </a:pPr>
                      <a:r>
                        <a:rPr lang="en-CA" sz="1600" dirty="0">
                          <a:effectLst/>
                        </a:rPr>
                        <a:t>10-</a:t>
                      </a:r>
                      <a:r>
                        <a:rPr lang="en-US" sz="1600" dirty="0">
                          <a:effectLst/>
                        </a:rPr>
                        <a:t>Increase knowledge of concurrent disorders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 </a:t>
                      </a:r>
                      <a:r>
                        <a:rPr lang="en-CA" sz="2000" dirty="0">
                          <a:effectLst/>
                        </a:rPr>
                        <a:t>X </a:t>
                      </a:r>
                      <a:endParaRPr lang="fr-CA" sz="2000" dirty="0">
                        <a:effectLst/>
                      </a:endParaRPr>
                    </a:p>
                    <a:p>
                      <a:pPr>
                        <a:lnSpc>
                          <a:spcPct val="107000"/>
                        </a:lnSpc>
                        <a:spcAft>
                          <a:spcPts val="800"/>
                        </a:spcAft>
                      </a:pPr>
                      <a:r>
                        <a:rPr lang="en-CA" sz="1600" dirty="0">
                          <a:effectLst/>
                        </a:rPr>
                        <a:t>Priority</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329547255"/>
                  </a:ext>
                </a:extLst>
              </a:tr>
              <a:tr h="688261">
                <a:tc>
                  <a:txBody>
                    <a:bodyPr/>
                    <a:lstStyle/>
                    <a:p>
                      <a:pPr marL="0" lvl="0" indent="0">
                        <a:lnSpc>
                          <a:spcPct val="115000"/>
                        </a:lnSpc>
                        <a:spcAft>
                          <a:spcPts val="1000"/>
                        </a:spcAft>
                        <a:buFont typeface="+mj-lt"/>
                        <a:buNone/>
                      </a:pPr>
                      <a:r>
                        <a:rPr lang="en-CA" sz="1600" dirty="0">
                          <a:effectLst/>
                        </a:rPr>
                        <a:t>11-</a:t>
                      </a:r>
                      <a:r>
                        <a:rPr lang="en-US" sz="1600" dirty="0">
                          <a:effectLst/>
                        </a:rPr>
                        <a:t>Find information on treatments to take informed decisions on which to support</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273836210"/>
                  </a:ext>
                </a:extLst>
              </a:tr>
              <a:tr h="603759">
                <a:tc>
                  <a:txBody>
                    <a:bodyPr/>
                    <a:lstStyle/>
                    <a:p>
                      <a:pPr marL="0" lvl="0" indent="0">
                        <a:lnSpc>
                          <a:spcPct val="115000"/>
                        </a:lnSpc>
                        <a:spcAft>
                          <a:spcPts val="1000"/>
                        </a:spcAft>
                        <a:buFont typeface="+mj-lt"/>
                        <a:buNone/>
                      </a:pPr>
                      <a:r>
                        <a:rPr lang="en-CA" sz="1600" dirty="0">
                          <a:effectLst/>
                        </a:rPr>
                        <a:t>12-</a:t>
                      </a:r>
                      <a:r>
                        <a:rPr lang="en-US" sz="1600" dirty="0">
                          <a:effectLst/>
                        </a:rPr>
                        <a:t>Understand how the family can contribute to recovery from the concurrent disorder</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 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txBody>
                  <a:tcPr marL="12108" marR="12108" marT="0" marB="0">
                    <a:solidFill>
                      <a:schemeClr val="tx2">
                        <a:lumMod val="60000"/>
                        <a:lumOff val="40000"/>
                      </a:schemeClr>
                    </a:solidFill>
                  </a:tcPr>
                </a:tc>
                <a:extLst>
                  <a:ext uri="{0D108BD9-81ED-4DB2-BD59-A6C34878D82A}">
                    <a16:rowId xmlns:a16="http://schemas.microsoft.com/office/drawing/2014/main" val="3266599569"/>
                  </a:ext>
                </a:extLst>
              </a:tr>
              <a:tr h="616204">
                <a:tc>
                  <a:txBody>
                    <a:bodyPr/>
                    <a:lstStyle/>
                    <a:p>
                      <a:pPr marL="0" lvl="0" indent="0">
                        <a:lnSpc>
                          <a:spcPct val="115000"/>
                        </a:lnSpc>
                        <a:spcAft>
                          <a:spcPts val="1000"/>
                        </a:spcAft>
                        <a:buFont typeface="+mj-lt"/>
                        <a:buNone/>
                      </a:pPr>
                      <a:r>
                        <a:rPr lang="en-CA" sz="1600" dirty="0">
                          <a:effectLst/>
                        </a:rPr>
                        <a:t>13-</a:t>
                      </a:r>
                      <a:r>
                        <a:rPr lang="en-US" sz="1600" dirty="0">
                          <a:effectLst/>
                        </a:rPr>
                        <a:t>Accept the unique rhythm of the PLS-SUD (often slower than the carer would like)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 </a:t>
                      </a:r>
                      <a:r>
                        <a:rPr lang="en-CA" sz="2400" dirty="0">
                          <a:effectLst/>
                        </a:rPr>
                        <a:t>X </a:t>
                      </a:r>
                      <a:endParaRPr lang="fr-CA" sz="2400" dirty="0">
                        <a:effectLst/>
                      </a:endParaRPr>
                    </a:p>
                  </a:txBody>
                  <a:tcPr marL="12108" marR="12108" marT="0" marB="0">
                    <a:solidFill>
                      <a:schemeClr val="tx2">
                        <a:lumMod val="60000"/>
                        <a:lumOff val="40000"/>
                      </a:schemeClr>
                    </a:solidFill>
                  </a:tcPr>
                </a:tc>
                <a:extLst>
                  <a:ext uri="{0D108BD9-81ED-4DB2-BD59-A6C34878D82A}">
                    <a16:rowId xmlns:a16="http://schemas.microsoft.com/office/drawing/2014/main" val="4122522401"/>
                  </a:ext>
                </a:extLst>
              </a:tr>
              <a:tr h="0">
                <a:tc>
                  <a:txBody>
                    <a:bodyPr/>
                    <a:lstStyle/>
                    <a:p>
                      <a:pPr marL="0" lvl="0" indent="0">
                        <a:lnSpc>
                          <a:spcPct val="115000"/>
                        </a:lnSpc>
                        <a:spcAft>
                          <a:spcPts val="1000"/>
                        </a:spcAft>
                        <a:buFont typeface="+mj-lt"/>
                        <a:buNone/>
                      </a:pPr>
                      <a:r>
                        <a:rPr lang="en-CA" sz="1600" dirty="0">
                          <a:effectLst/>
                        </a:rPr>
                        <a:t>14-</a:t>
                      </a:r>
                      <a:r>
                        <a:rPr lang="en-US" sz="1600" dirty="0">
                          <a:effectLst/>
                        </a:rPr>
                        <a:t>Understand the prognosis and impacts of the concurrent disorder on the PLS-SUD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p>
                    <a:p>
                      <a:pPr>
                        <a:lnSpc>
                          <a:spcPct val="107000"/>
                        </a:lnSpc>
                        <a:spcAft>
                          <a:spcPts val="800"/>
                        </a:spcAft>
                      </a:pPr>
                      <a:r>
                        <a:rPr lang="en-CA" sz="1400" b="0" i="0" u="none" strike="noStrike" cap="none" dirty="0">
                          <a:solidFill>
                            <a:srgbClr val="000000"/>
                          </a:solidFill>
                          <a:effectLst/>
                          <a:latin typeface="Arial"/>
                          <a:ea typeface="Arial"/>
                          <a:cs typeface="Arial"/>
                          <a:sym typeface="Arial"/>
                        </a:rPr>
                        <a:t>Add testimony of a recovered PLS-SUD</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56987465"/>
                  </a:ext>
                </a:extLst>
              </a:tr>
            </a:tbl>
          </a:graphicData>
        </a:graphic>
      </p:graphicFrame>
    </p:spTree>
    <p:extLst>
      <p:ext uri="{BB962C8B-B14F-4D97-AF65-F5344CB8AC3E}">
        <p14:creationId xmlns:p14="http://schemas.microsoft.com/office/powerpoint/2010/main" val="204190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2271260071"/>
              </p:ext>
            </p:extLst>
          </p:nvPr>
        </p:nvGraphicFramePr>
        <p:xfrm>
          <a:off x="247256" y="662119"/>
          <a:ext cx="8750440" cy="3270422"/>
        </p:xfrm>
        <a:graphic>
          <a:graphicData uri="http://schemas.openxmlformats.org/drawingml/2006/table">
            <a:tbl>
              <a:tblPr firstRow="1" firstCol="1" bandRow="1">
                <a:tableStyleId>{0481E2D7-F81A-4E0E-AA5D-E621BDBF87BF}</a:tableStyleId>
              </a:tblPr>
              <a:tblGrid>
                <a:gridCol w="5348872">
                  <a:extLst>
                    <a:ext uri="{9D8B030D-6E8A-4147-A177-3AD203B41FA5}">
                      <a16:colId xmlns:a16="http://schemas.microsoft.com/office/drawing/2014/main" val="2880674029"/>
                    </a:ext>
                  </a:extLst>
                </a:gridCol>
                <a:gridCol w="822960">
                  <a:extLst>
                    <a:ext uri="{9D8B030D-6E8A-4147-A177-3AD203B41FA5}">
                      <a16:colId xmlns:a16="http://schemas.microsoft.com/office/drawing/2014/main" val="4085551349"/>
                    </a:ext>
                  </a:extLst>
                </a:gridCol>
                <a:gridCol w="694944">
                  <a:extLst>
                    <a:ext uri="{9D8B030D-6E8A-4147-A177-3AD203B41FA5}">
                      <a16:colId xmlns:a16="http://schemas.microsoft.com/office/drawing/2014/main" val="418930541"/>
                    </a:ext>
                  </a:extLst>
                </a:gridCol>
                <a:gridCol w="585216">
                  <a:extLst>
                    <a:ext uri="{9D8B030D-6E8A-4147-A177-3AD203B41FA5}">
                      <a16:colId xmlns:a16="http://schemas.microsoft.com/office/drawing/2014/main" val="930127861"/>
                    </a:ext>
                  </a:extLst>
                </a:gridCol>
                <a:gridCol w="1298448">
                  <a:extLst>
                    <a:ext uri="{9D8B030D-6E8A-4147-A177-3AD203B41FA5}">
                      <a16:colId xmlns:a16="http://schemas.microsoft.com/office/drawing/2014/main" val="129072647"/>
                    </a:ext>
                  </a:extLst>
                </a:gridCol>
              </a:tblGrid>
              <a:tr h="435161">
                <a:tc gridSpan="5">
                  <a:txBody>
                    <a:bodyPr/>
                    <a:lstStyle/>
                    <a:p>
                      <a:pPr>
                        <a:lnSpc>
                          <a:spcPct val="107000"/>
                        </a:lnSpc>
                        <a:spcAft>
                          <a:spcPts val="800"/>
                        </a:spcAft>
                      </a:pPr>
                      <a:r>
                        <a:rPr lang="en-CA" sz="1800" b="1" dirty="0">
                          <a:effectLst/>
                        </a:rPr>
                        <a:t>Knowledge about concurrent disorders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384048">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411710">
                <a:tc>
                  <a:txBody>
                    <a:bodyPr/>
                    <a:lstStyle/>
                    <a:p>
                      <a:pPr marL="0" lvl="0" indent="0">
                        <a:lnSpc>
                          <a:spcPct val="115000"/>
                        </a:lnSpc>
                        <a:spcAft>
                          <a:spcPts val="1000"/>
                        </a:spcAft>
                        <a:buFont typeface="+mj-lt"/>
                        <a:buNone/>
                      </a:pPr>
                      <a:r>
                        <a:rPr lang="en-CA" sz="1600" dirty="0">
                          <a:effectLst/>
                        </a:rPr>
                        <a:t>15-</a:t>
                      </a:r>
                      <a:r>
                        <a:rPr lang="en-US" sz="1600" dirty="0">
                          <a:effectLst/>
                        </a:rPr>
                        <a:t>Understand the available resources for concurrent disorders, and how to refer the PLS-SUD to them</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12108" marR="12108"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 </a:t>
                      </a:r>
                      <a:r>
                        <a:rPr lang="en-US" sz="1800" dirty="0">
                          <a:effectLst/>
                        </a:rPr>
                        <a:t>Add according to the group’s needs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329547255"/>
                  </a:ext>
                </a:extLst>
              </a:tr>
              <a:tr h="688261">
                <a:tc>
                  <a:txBody>
                    <a:bodyPr/>
                    <a:lstStyle/>
                    <a:p>
                      <a:pPr marL="0" lvl="0" indent="0">
                        <a:lnSpc>
                          <a:spcPct val="115000"/>
                        </a:lnSpc>
                        <a:spcAft>
                          <a:spcPts val="1000"/>
                        </a:spcAft>
                        <a:buFont typeface="+mj-lt"/>
                        <a:buNone/>
                      </a:pPr>
                      <a:r>
                        <a:rPr lang="en-CA" sz="1600" dirty="0">
                          <a:effectLst/>
                        </a:rPr>
                        <a:t>16-</a:t>
                      </a:r>
                      <a:r>
                        <a:rPr lang="en-US" sz="1600" dirty="0">
                          <a:effectLst/>
                        </a:rPr>
                        <a:t>Understand the stages of treatment for the PLS-SUD, adapting interactions to help reduce substance use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p>
                      <a:pPr>
                        <a:lnSpc>
                          <a:spcPct val="107000"/>
                        </a:lnSpc>
                        <a:spcAft>
                          <a:spcPts val="800"/>
                        </a:spcAft>
                      </a:pPr>
                      <a:r>
                        <a:rPr lang="en-CA" sz="1800" dirty="0">
                          <a:effectLst/>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273836210"/>
                  </a:ext>
                </a:extLst>
              </a:tr>
              <a:tr h="603759">
                <a:tc>
                  <a:txBody>
                    <a:bodyPr/>
                    <a:lstStyle/>
                    <a:p>
                      <a:pPr marL="0" lvl="0" indent="0">
                        <a:lnSpc>
                          <a:spcPct val="115000"/>
                        </a:lnSpc>
                        <a:spcAft>
                          <a:spcPts val="1000"/>
                        </a:spcAft>
                        <a:buFont typeface="+mj-lt"/>
                        <a:buNone/>
                      </a:pPr>
                      <a:r>
                        <a:rPr lang="en-CA" sz="1600" dirty="0">
                          <a:effectLst/>
                        </a:rPr>
                        <a:t>17-</a:t>
                      </a:r>
                      <a:r>
                        <a:rPr lang="en-US" sz="1600" dirty="0">
                          <a:effectLst/>
                        </a:rPr>
                        <a:t>Be accompanied to put into practice the acquired knowledge, before using it with their PLS-SUD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endParaRPr>
                    </a:p>
                  </a:txBody>
                  <a:tcPr marL="12108" marR="12108" marT="0" marB="0">
                    <a:solidFill>
                      <a:schemeClr val="tx2">
                        <a:lumMod val="60000"/>
                        <a:lumOff val="40000"/>
                      </a:schemeClr>
                    </a:solidFill>
                  </a:tcPr>
                </a:tc>
                <a:extLst>
                  <a:ext uri="{0D108BD9-81ED-4DB2-BD59-A6C34878D82A}">
                    <a16:rowId xmlns:a16="http://schemas.microsoft.com/office/drawing/2014/main" val="3266599569"/>
                  </a:ext>
                </a:extLst>
              </a:tr>
            </a:tbl>
          </a:graphicData>
        </a:graphic>
      </p:graphicFrame>
    </p:spTree>
    <p:extLst>
      <p:ext uri="{BB962C8B-B14F-4D97-AF65-F5344CB8AC3E}">
        <p14:creationId xmlns:p14="http://schemas.microsoft.com/office/powerpoint/2010/main" val="86527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1907714294"/>
              </p:ext>
            </p:extLst>
          </p:nvPr>
        </p:nvGraphicFramePr>
        <p:xfrm>
          <a:off x="247256" y="662119"/>
          <a:ext cx="8750440" cy="4284421"/>
        </p:xfrm>
        <a:graphic>
          <a:graphicData uri="http://schemas.openxmlformats.org/drawingml/2006/table">
            <a:tbl>
              <a:tblPr firstRow="1" firstCol="1" bandRow="1">
                <a:tableStyleId>{0481E2D7-F81A-4E0E-AA5D-E621BDBF87BF}</a:tableStyleId>
              </a:tblPr>
              <a:tblGrid>
                <a:gridCol w="5885320">
                  <a:extLst>
                    <a:ext uri="{9D8B030D-6E8A-4147-A177-3AD203B41FA5}">
                      <a16:colId xmlns:a16="http://schemas.microsoft.com/office/drawing/2014/main" val="2880674029"/>
                    </a:ext>
                  </a:extLst>
                </a:gridCol>
                <a:gridCol w="548640">
                  <a:extLst>
                    <a:ext uri="{9D8B030D-6E8A-4147-A177-3AD203B41FA5}">
                      <a16:colId xmlns:a16="http://schemas.microsoft.com/office/drawing/2014/main" val="4085551349"/>
                    </a:ext>
                  </a:extLst>
                </a:gridCol>
                <a:gridCol w="597408">
                  <a:extLst>
                    <a:ext uri="{9D8B030D-6E8A-4147-A177-3AD203B41FA5}">
                      <a16:colId xmlns:a16="http://schemas.microsoft.com/office/drawing/2014/main" val="418930541"/>
                    </a:ext>
                  </a:extLst>
                </a:gridCol>
                <a:gridCol w="420624">
                  <a:extLst>
                    <a:ext uri="{9D8B030D-6E8A-4147-A177-3AD203B41FA5}">
                      <a16:colId xmlns:a16="http://schemas.microsoft.com/office/drawing/2014/main" val="930127861"/>
                    </a:ext>
                  </a:extLst>
                </a:gridCol>
                <a:gridCol w="1298448">
                  <a:extLst>
                    <a:ext uri="{9D8B030D-6E8A-4147-A177-3AD203B41FA5}">
                      <a16:colId xmlns:a16="http://schemas.microsoft.com/office/drawing/2014/main" val="129072647"/>
                    </a:ext>
                  </a:extLst>
                </a:gridCol>
              </a:tblGrid>
              <a:tr h="435161">
                <a:tc gridSpan="5">
                  <a:txBody>
                    <a:bodyPr/>
                    <a:lstStyle/>
                    <a:p>
                      <a:pPr>
                        <a:lnSpc>
                          <a:spcPct val="107000"/>
                        </a:lnSpc>
                        <a:spcAft>
                          <a:spcPts val="800"/>
                        </a:spcAft>
                      </a:pPr>
                      <a:r>
                        <a:rPr lang="en-CA" sz="1800" b="1" dirty="0">
                          <a:effectLst/>
                        </a:rPr>
                        <a:t>General knowledge</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384048">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411710">
                <a:tc>
                  <a:txBody>
                    <a:bodyPr/>
                    <a:lstStyle/>
                    <a:p>
                      <a:pPr marL="0" lvl="0" indent="0">
                        <a:lnSpc>
                          <a:spcPct val="115000"/>
                        </a:lnSpc>
                        <a:spcAft>
                          <a:spcPts val="1000"/>
                        </a:spcAft>
                        <a:buFont typeface="+mj-lt"/>
                        <a:buNone/>
                      </a:pPr>
                      <a:r>
                        <a:rPr lang="en-CA" sz="1600" dirty="0">
                          <a:effectLst/>
                        </a:rPr>
                        <a:t>18-</a:t>
                      </a:r>
                      <a:r>
                        <a:rPr lang="en-US" sz="1600" dirty="0">
                          <a:effectLst/>
                        </a:rPr>
                        <a:t>Understand the legal modalities that can apply to the PLS-SUD to better support them and take part in the decision-making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US" sz="1400" dirty="0">
                          <a:effectLst/>
                        </a:rPr>
                        <a:t>Complementary sessions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329547255"/>
                  </a:ext>
                </a:extLst>
              </a:tr>
              <a:tr h="130491">
                <a:tc>
                  <a:txBody>
                    <a:bodyPr/>
                    <a:lstStyle/>
                    <a:p>
                      <a:pPr marL="0" lvl="0" indent="0">
                        <a:lnSpc>
                          <a:spcPct val="115000"/>
                        </a:lnSpc>
                        <a:spcAft>
                          <a:spcPts val="1000"/>
                        </a:spcAft>
                        <a:buFont typeface="+mj-lt"/>
                        <a:buNone/>
                      </a:pPr>
                      <a:r>
                        <a:rPr lang="en-CA" sz="1600" dirty="0">
                          <a:effectLst/>
                        </a:rPr>
                        <a:t>19-</a:t>
                      </a:r>
                      <a:r>
                        <a:rPr lang="en-US" sz="1600" dirty="0">
                          <a:effectLst/>
                        </a:rPr>
                        <a:t>Reduce criticism and hostile </a:t>
                      </a:r>
                      <a:r>
                        <a:rPr lang="en-US" sz="1600" dirty="0" err="1">
                          <a:effectLst/>
                        </a:rPr>
                        <a:t>behaviours</a:t>
                      </a:r>
                      <a:r>
                        <a:rPr lang="en-US" sz="1600" dirty="0">
                          <a:effectLst/>
                        </a:rPr>
                        <a:t> toward the PLS-SUD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273836210"/>
                  </a:ext>
                </a:extLst>
              </a:tr>
              <a:tr h="603759">
                <a:tc>
                  <a:txBody>
                    <a:bodyPr/>
                    <a:lstStyle/>
                    <a:p>
                      <a:pPr marL="0" lvl="0" indent="0">
                        <a:lnSpc>
                          <a:spcPct val="115000"/>
                        </a:lnSpc>
                        <a:spcAft>
                          <a:spcPts val="1000"/>
                        </a:spcAft>
                        <a:buFont typeface="+mj-lt"/>
                        <a:buNone/>
                      </a:pPr>
                      <a:r>
                        <a:rPr lang="en-CA" sz="1600" dirty="0">
                          <a:effectLst/>
                        </a:rPr>
                        <a:t>20-</a:t>
                      </a:r>
                      <a:r>
                        <a:rPr lang="en-US" sz="1600" dirty="0">
                          <a:effectLst/>
                        </a:rPr>
                        <a:t>Understand the risks of infection for PLS-SUD (for those who inject substances)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200" dirty="0">
                          <a:effectLst/>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endParaRPr>
                    </a:p>
                  </a:txBody>
                  <a:tcPr marL="12108" marR="12108" marT="0" marB="0">
                    <a:noFill/>
                  </a:tcPr>
                </a:tc>
                <a:extLst>
                  <a:ext uri="{0D108BD9-81ED-4DB2-BD59-A6C34878D82A}">
                    <a16:rowId xmlns:a16="http://schemas.microsoft.com/office/drawing/2014/main" val="3266599569"/>
                  </a:ext>
                </a:extLst>
              </a:tr>
              <a:tr h="329325">
                <a:tc>
                  <a:txBody>
                    <a:bodyPr/>
                    <a:lstStyle/>
                    <a:p>
                      <a:pPr marL="0" lvl="0" indent="0">
                        <a:lnSpc>
                          <a:spcPct val="115000"/>
                        </a:lnSpc>
                        <a:spcAft>
                          <a:spcPts val="1000"/>
                        </a:spcAft>
                        <a:buFont typeface="+mj-lt"/>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21-</a:t>
                      </a: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 the physical illnesses that regularly occur in PLS-SUD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endParaRPr>
                    </a:p>
                  </a:txBody>
                  <a:tcPr marL="12108" marR="12108" marT="0" marB="0">
                    <a:noFill/>
                  </a:tcPr>
                </a:tc>
                <a:extLst>
                  <a:ext uri="{0D108BD9-81ED-4DB2-BD59-A6C34878D82A}">
                    <a16:rowId xmlns:a16="http://schemas.microsoft.com/office/drawing/2014/main" val="174108329"/>
                  </a:ext>
                </a:extLst>
              </a:tr>
              <a:tr h="603759">
                <a:tc>
                  <a:txBody>
                    <a:bodyPr/>
                    <a:lstStyle/>
                    <a:p>
                      <a:pPr marL="0" lvl="0" indent="0">
                        <a:lnSpc>
                          <a:spcPct val="115000"/>
                        </a:lnSpc>
                        <a:spcAft>
                          <a:spcPts val="1000"/>
                        </a:spcAft>
                        <a:buFont typeface="+mj-lt"/>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22-</a:t>
                      </a:r>
                      <a:r>
                        <a:rPr lang="en-US" sz="1600" dirty="0">
                          <a:effectLst/>
                          <a:latin typeface="Calibri" panose="020F0502020204030204" pitchFamily="34" charset="0"/>
                          <a:ea typeface="Calibri" panose="020F0502020204030204" pitchFamily="34" charset="0"/>
                          <a:cs typeface="Times New Roman" panose="02020603050405020304" pitchFamily="18" charset="0"/>
                        </a:rPr>
                        <a:t>Adjust beliefs held by the carer concerning the level of self-control the PLS-SUD can exert over their psychotic symptoms</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endParaRPr>
                    </a:p>
                  </a:txBody>
                  <a:tcPr marL="12108" marR="12108" marT="0" marB="0">
                    <a:noFill/>
                  </a:tcPr>
                </a:tc>
                <a:extLst>
                  <a:ext uri="{0D108BD9-81ED-4DB2-BD59-A6C34878D82A}">
                    <a16:rowId xmlns:a16="http://schemas.microsoft.com/office/drawing/2014/main" val="3528272644"/>
                  </a:ext>
                </a:extLst>
              </a:tr>
              <a:tr h="603759">
                <a:tc>
                  <a:txBody>
                    <a:bodyPr/>
                    <a:lstStyle/>
                    <a:p>
                      <a:pPr marL="0" lvl="0" indent="0">
                        <a:lnSpc>
                          <a:spcPct val="115000"/>
                        </a:lnSpc>
                        <a:spcAft>
                          <a:spcPts val="1000"/>
                        </a:spcAft>
                        <a:buFont typeface="+mj-lt"/>
                        <a:buNone/>
                      </a:pPr>
                      <a:r>
                        <a:rPr lang="fr-CA" sz="1600" dirty="0">
                          <a:effectLst/>
                          <a:latin typeface="Calibri" panose="020F0502020204030204" pitchFamily="34" charset="0"/>
                          <a:ea typeface="Calibri" panose="020F0502020204030204" pitchFamily="34" charset="0"/>
                          <a:cs typeface="Times New Roman" panose="02020603050405020304" pitchFamily="18" charset="0"/>
                        </a:rPr>
                        <a:t>23-</a:t>
                      </a:r>
                      <a:r>
                        <a:rPr lang="en-US" sz="1600" dirty="0">
                          <a:effectLst/>
                          <a:latin typeface="Calibri" panose="020F0502020204030204" pitchFamily="34" charset="0"/>
                          <a:ea typeface="Calibri" panose="020F0502020204030204" pitchFamily="34" charset="0"/>
                          <a:cs typeface="Times New Roman" panose="02020603050405020304" pitchFamily="18" charset="0"/>
                        </a:rPr>
                        <a:t>Adjust beliefs held by the carer about how much control the PLS-SUD could, if they wanted to, exert on their substance use and thus how much they could limit the symptoms related to the psychotic disorder and the SUD</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rPr>
                        <a:t>X</a:t>
                      </a:r>
                    </a:p>
                  </a:txBody>
                  <a:tcPr marL="12108" marR="12108" marT="0" marB="0">
                    <a:solidFill>
                      <a:schemeClr val="tx2">
                        <a:lumMod val="60000"/>
                        <a:lumOff val="40000"/>
                      </a:schemeClr>
                    </a:solidFill>
                  </a:tcPr>
                </a:tc>
                <a:extLst>
                  <a:ext uri="{0D108BD9-81ED-4DB2-BD59-A6C34878D82A}">
                    <a16:rowId xmlns:a16="http://schemas.microsoft.com/office/drawing/2014/main" val="3944109999"/>
                  </a:ext>
                </a:extLst>
              </a:tr>
            </a:tbl>
          </a:graphicData>
        </a:graphic>
      </p:graphicFrame>
    </p:spTree>
    <p:extLst>
      <p:ext uri="{BB962C8B-B14F-4D97-AF65-F5344CB8AC3E}">
        <p14:creationId xmlns:p14="http://schemas.microsoft.com/office/powerpoint/2010/main" val="163675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1211896318"/>
              </p:ext>
            </p:extLst>
          </p:nvPr>
        </p:nvGraphicFramePr>
        <p:xfrm>
          <a:off x="247256" y="694122"/>
          <a:ext cx="8649487" cy="4288277"/>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614517">
                  <a:extLst>
                    <a:ext uri="{9D8B030D-6E8A-4147-A177-3AD203B41FA5}">
                      <a16:colId xmlns:a16="http://schemas.microsoft.com/office/drawing/2014/main" val="930127861"/>
                    </a:ext>
                  </a:extLst>
                </a:gridCol>
                <a:gridCol w="850023">
                  <a:extLst>
                    <a:ext uri="{9D8B030D-6E8A-4147-A177-3AD203B41FA5}">
                      <a16:colId xmlns:a16="http://schemas.microsoft.com/office/drawing/2014/main" val="129072647"/>
                    </a:ext>
                  </a:extLst>
                </a:gridCol>
              </a:tblGrid>
              <a:tr h="439734">
                <a:tc gridSpan="5">
                  <a:txBody>
                    <a:bodyPr/>
                    <a:lstStyle/>
                    <a:p>
                      <a:pPr>
                        <a:lnSpc>
                          <a:spcPct val="107000"/>
                        </a:lnSpc>
                        <a:spcAft>
                          <a:spcPts val="800"/>
                        </a:spcAft>
                      </a:pPr>
                      <a:r>
                        <a:rPr lang="en-US" sz="1800" b="1" dirty="0">
                          <a:effectLst/>
                        </a:rPr>
                        <a:t>Knowledge concerning substances, and adaptive attitudes and </a:t>
                      </a:r>
                      <a:r>
                        <a:rPr lang="en-US" sz="1800" b="1" dirty="0" err="1">
                          <a:effectLst/>
                        </a:rPr>
                        <a:t>behaviours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475488">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24-</a:t>
                      </a:r>
                      <a:r>
                        <a:rPr lang="en-US" sz="1600" b="0" i="0" u="none" strike="noStrike" cap="none" dirty="0">
                          <a:solidFill>
                            <a:srgbClr val="000000"/>
                          </a:solidFill>
                          <a:effectLst/>
                          <a:latin typeface="Arial"/>
                          <a:ea typeface="Calibri" panose="020F0502020204030204" pitchFamily="34" charset="0"/>
                          <a:cs typeface="Arial"/>
                          <a:sym typeface="Arial"/>
                        </a:rPr>
                        <a:t>Develop relational attitudes and skills that </a:t>
                      </a:r>
                      <a:r>
                        <a:rPr lang="en-US" sz="1600" b="0" i="0" u="none" strike="noStrike" cap="none" dirty="0" err="1">
                          <a:solidFill>
                            <a:srgbClr val="000000"/>
                          </a:solidFill>
                          <a:effectLst/>
                          <a:latin typeface="Arial"/>
                          <a:ea typeface="Calibri" panose="020F0502020204030204" pitchFamily="34" charset="0"/>
                          <a:cs typeface="Arial"/>
                          <a:sym typeface="Arial"/>
                        </a:rPr>
                        <a:t>favour</a:t>
                      </a:r>
                      <a:r>
                        <a:rPr lang="en-US" sz="1600" b="0" i="0" u="none" strike="noStrike" cap="none" dirty="0">
                          <a:solidFill>
                            <a:srgbClr val="000000"/>
                          </a:solidFill>
                          <a:effectLst/>
                          <a:latin typeface="Arial"/>
                          <a:ea typeface="Calibri" panose="020F0502020204030204" pitchFamily="34" charset="0"/>
                          <a:cs typeface="Arial"/>
                          <a:sym typeface="Arial"/>
                        </a:rPr>
                        <a:t> an increase in motivation for the PLS-SUD to reduce and stop the use of psychoactive substances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4</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3048950471"/>
                  </a:ext>
                </a:extLst>
              </a:tr>
              <a:tr h="492457">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25-</a:t>
                      </a:r>
                      <a:r>
                        <a:rPr lang="en-US" sz="1600" b="0" i="0" u="none" strike="noStrike" cap="none" dirty="0">
                          <a:solidFill>
                            <a:srgbClr val="000000"/>
                          </a:solidFill>
                          <a:effectLst/>
                          <a:latin typeface="Arial"/>
                          <a:ea typeface="Calibri" panose="020F0502020204030204" pitchFamily="34" charset="0"/>
                          <a:cs typeface="Arial"/>
                          <a:sym typeface="Arial"/>
                        </a:rPr>
                        <a:t>Learn to identify patterns of substance use by the PLS-SUD and how not to enable them</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en-CA" sz="1800">
                          <a:effectLst/>
                        </a:rPr>
                        <a:t>X</a:t>
                      </a:r>
                      <a:endParaRPr lang="fr-CA" sz="180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940973602"/>
                  </a:ext>
                </a:extLst>
              </a:tr>
              <a:tr h="673763">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26-</a:t>
                      </a:r>
                      <a:r>
                        <a:rPr lang="en-US" sz="1600" b="0" i="0" u="none" strike="noStrike" cap="none" dirty="0">
                          <a:solidFill>
                            <a:srgbClr val="000000"/>
                          </a:solidFill>
                          <a:effectLst/>
                          <a:latin typeface="Arial"/>
                          <a:ea typeface="Calibri" panose="020F0502020204030204" pitchFamily="34" charset="0"/>
                          <a:cs typeface="Arial"/>
                          <a:sym typeface="Arial"/>
                        </a:rPr>
                        <a:t>Better understand alcohol and drugs, and their impact on the PLS-SUD in the context of psychotropic medication </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800" dirty="0">
                          <a:effectLst/>
                        </a:rPr>
                        <a:t>X Priority</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extLst>
                  <a:ext uri="{0D108BD9-81ED-4DB2-BD59-A6C34878D82A}">
                    <a16:rowId xmlns:a16="http://schemas.microsoft.com/office/drawing/2014/main" val="1669056857"/>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27-</a:t>
                      </a:r>
                      <a:r>
                        <a:rPr lang="en-US" sz="1600" b="0" i="0" u="none" strike="noStrike" cap="none" dirty="0">
                          <a:solidFill>
                            <a:srgbClr val="000000"/>
                          </a:solidFill>
                          <a:effectLst/>
                          <a:latin typeface="Arial"/>
                          <a:ea typeface="Calibri" panose="020F0502020204030204" pitchFamily="34" charset="0"/>
                          <a:cs typeface="Arial"/>
                          <a:sym typeface="Arial"/>
                        </a:rPr>
                        <a:t>Understand why the PLS-SUD uses substances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1</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extLst>
                  <a:ext uri="{0D108BD9-81ED-4DB2-BD59-A6C34878D82A}">
                    <a16:rowId xmlns:a16="http://schemas.microsoft.com/office/drawing/2014/main" val="319342942"/>
                  </a:ext>
                </a:extLst>
              </a:tr>
              <a:tr h="672482">
                <a:tc>
                  <a:txBody>
                    <a:bodyPr/>
                    <a:lstStyle/>
                    <a:p>
                      <a:pPr marL="0" lvl="0" indent="0">
                        <a:lnSpc>
                          <a:spcPct val="115000"/>
                        </a:lnSpc>
                        <a:spcAft>
                          <a:spcPts val="1000"/>
                        </a:spcAft>
                        <a:buFont typeface="+mj-lt"/>
                        <a:buNone/>
                      </a:pPr>
                      <a:r>
                        <a:rPr lang="fr-CA" sz="1600" b="0" i="0" u="none" strike="noStrike" cap="none" dirty="0">
                          <a:solidFill>
                            <a:srgbClr val="000000"/>
                          </a:solidFill>
                          <a:effectLst/>
                          <a:latin typeface="Arial"/>
                          <a:ea typeface="Calibri" panose="020F0502020204030204" pitchFamily="34" charset="0"/>
                          <a:cs typeface="Arial"/>
                          <a:sym typeface="Arial"/>
                        </a:rPr>
                        <a:t>28-</a:t>
                      </a:r>
                      <a:r>
                        <a:rPr lang="en-US" sz="1600" b="0" i="0" u="none" strike="noStrike" cap="none" dirty="0">
                          <a:solidFill>
                            <a:srgbClr val="000000"/>
                          </a:solidFill>
                          <a:effectLst/>
                          <a:latin typeface="Arial"/>
                          <a:ea typeface="Calibri" panose="020F0502020204030204" pitchFamily="34" charset="0"/>
                          <a:cs typeface="Arial"/>
                          <a:sym typeface="Arial"/>
                        </a:rPr>
                        <a:t>Know what to do when the PLS-SUD is intoxicated and relapsing into substance use</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tc>
                  <a:txBody>
                    <a:bodyPr/>
                    <a:lstStyle/>
                    <a:p>
                      <a:pPr marR="0" algn="l" rtl="0">
                        <a:lnSpc>
                          <a:spcPct val="107000"/>
                        </a:lnSpc>
                        <a:spcBef>
                          <a:spcPts val="0"/>
                        </a:spcBef>
                        <a:spcAft>
                          <a:spcPts val="800"/>
                        </a:spcAft>
                        <a:buClr>
                          <a:srgbClr val="000000"/>
                        </a:buClr>
                        <a:buFont typeface="Arial"/>
                      </a:pPr>
                      <a:r>
                        <a:rPr lang="fr-CA" sz="1800" b="0" i="0" u="none" strike="noStrike" cap="none" dirty="0">
                          <a:solidFill>
                            <a:srgbClr val="000000"/>
                          </a:solidFill>
                          <a:effectLst/>
                          <a:latin typeface="Arial"/>
                          <a:ea typeface="Calibri" panose="020F0502020204030204" pitchFamily="34" charset="0"/>
                          <a:cs typeface="Arial"/>
                          <a:sym typeface="Arial"/>
                        </a:rPr>
                        <a:t>X</a:t>
                      </a:r>
                    </a:p>
                  </a:txBody>
                  <a:tcPr marL="12108" marR="12108" marT="0" marB="0">
                    <a:solidFill>
                      <a:schemeClr val="tx2">
                        <a:lumMod val="60000"/>
                        <a:lumOff val="40000"/>
                      </a:schemeClr>
                    </a:solidFill>
                  </a:tcPr>
                </a:tc>
                <a:extLst>
                  <a:ext uri="{0D108BD9-81ED-4DB2-BD59-A6C34878D82A}">
                    <a16:rowId xmlns:a16="http://schemas.microsoft.com/office/drawing/2014/main" val="2021630918"/>
                  </a:ext>
                </a:extLst>
              </a:tr>
            </a:tbl>
          </a:graphicData>
        </a:graphic>
      </p:graphicFrame>
    </p:spTree>
    <p:extLst>
      <p:ext uri="{BB962C8B-B14F-4D97-AF65-F5344CB8AC3E}">
        <p14:creationId xmlns:p14="http://schemas.microsoft.com/office/powerpoint/2010/main" val="417565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2281042595"/>
              </p:ext>
            </p:extLst>
          </p:nvPr>
        </p:nvGraphicFramePr>
        <p:xfrm>
          <a:off x="247256" y="931866"/>
          <a:ext cx="8649487" cy="2342519"/>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614517">
                  <a:extLst>
                    <a:ext uri="{9D8B030D-6E8A-4147-A177-3AD203B41FA5}">
                      <a16:colId xmlns:a16="http://schemas.microsoft.com/office/drawing/2014/main" val="930127861"/>
                    </a:ext>
                  </a:extLst>
                </a:gridCol>
                <a:gridCol w="850023">
                  <a:extLst>
                    <a:ext uri="{9D8B030D-6E8A-4147-A177-3AD203B41FA5}">
                      <a16:colId xmlns:a16="http://schemas.microsoft.com/office/drawing/2014/main" val="129072647"/>
                    </a:ext>
                  </a:extLst>
                </a:gridCol>
              </a:tblGrid>
              <a:tr h="439734">
                <a:tc gridSpan="5">
                  <a:txBody>
                    <a:bodyPr/>
                    <a:lstStyle/>
                    <a:p>
                      <a:pPr>
                        <a:lnSpc>
                          <a:spcPct val="107000"/>
                        </a:lnSpc>
                        <a:spcAft>
                          <a:spcPts val="800"/>
                        </a:spcAft>
                      </a:pPr>
                      <a:r>
                        <a:rPr lang="en-US" sz="1800" b="1" dirty="0">
                          <a:effectLst/>
                        </a:rPr>
                        <a:t>Knowledge concerning psychotic disorders, and adaptive attitudes and </a:t>
                      </a:r>
                      <a:r>
                        <a:rPr lang="en-US" sz="1800" b="1" dirty="0" err="1">
                          <a:effectLst/>
                        </a:rPr>
                        <a:t>behaviours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605381">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29-</a:t>
                      </a:r>
                      <a:r>
                        <a:rPr lang="en-US" sz="1600" b="0" i="0" u="none" strike="noStrike" cap="none" dirty="0">
                          <a:solidFill>
                            <a:srgbClr val="000000"/>
                          </a:solidFill>
                          <a:effectLst/>
                          <a:latin typeface="Arial"/>
                          <a:ea typeface="Calibri" panose="020F0502020204030204" pitchFamily="34" charset="0"/>
                          <a:cs typeface="Arial"/>
                          <a:sym typeface="Arial"/>
                        </a:rPr>
                        <a:t>Understand the medication and adherence strategies of their PLS-SUD</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3</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048950471"/>
                  </a:ext>
                </a:extLst>
              </a:tr>
              <a:tr h="492457">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30-</a:t>
                      </a:r>
                      <a:r>
                        <a:rPr lang="en-US" sz="1600" b="0" i="0" u="none" strike="noStrike" cap="none" dirty="0">
                          <a:solidFill>
                            <a:srgbClr val="000000"/>
                          </a:solidFill>
                          <a:effectLst/>
                          <a:latin typeface="Arial"/>
                          <a:ea typeface="Calibri" panose="020F0502020204030204" pitchFamily="34" charset="0"/>
                          <a:cs typeface="Arial"/>
                          <a:sym typeface="Arial"/>
                        </a:rPr>
                        <a:t>Improve communication skills about the PLS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940973602"/>
                  </a:ext>
                </a:extLst>
              </a:tr>
            </a:tbl>
          </a:graphicData>
        </a:graphic>
      </p:graphicFrame>
    </p:spTree>
    <p:extLst>
      <p:ext uri="{BB962C8B-B14F-4D97-AF65-F5344CB8AC3E}">
        <p14:creationId xmlns:p14="http://schemas.microsoft.com/office/powerpoint/2010/main" val="86512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12002050"/>
              </p:ext>
            </p:extLst>
          </p:nvPr>
        </p:nvGraphicFramePr>
        <p:xfrm>
          <a:off x="247256" y="931866"/>
          <a:ext cx="8649487" cy="2210054"/>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614517">
                  <a:extLst>
                    <a:ext uri="{9D8B030D-6E8A-4147-A177-3AD203B41FA5}">
                      <a16:colId xmlns:a16="http://schemas.microsoft.com/office/drawing/2014/main" val="930127861"/>
                    </a:ext>
                  </a:extLst>
                </a:gridCol>
                <a:gridCol w="850023">
                  <a:extLst>
                    <a:ext uri="{9D8B030D-6E8A-4147-A177-3AD203B41FA5}">
                      <a16:colId xmlns:a16="http://schemas.microsoft.com/office/drawing/2014/main" val="129072647"/>
                    </a:ext>
                  </a:extLst>
                </a:gridCol>
              </a:tblGrid>
              <a:tr h="439734">
                <a:tc gridSpan="5">
                  <a:txBody>
                    <a:bodyPr/>
                    <a:lstStyle/>
                    <a:p>
                      <a:pPr>
                        <a:lnSpc>
                          <a:spcPct val="107000"/>
                        </a:lnSpc>
                        <a:spcAft>
                          <a:spcPts val="800"/>
                        </a:spcAft>
                      </a:pPr>
                      <a:r>
                        <a:rPr lang="en-US" sz="1800" b="1" dirty="0">
                          <a:effectLst/>
                        </a:rPr>
                        <a:t>Knowledge concerning crisis situations, and adaptive attitudes and </a:t>
                      </a:r>
                      <a:r>
                        <a:rPr lang="en-US" sz="1800" b="1" dirty="0" err="1">
                          <a:effectLst/>
                        </a:rPr>
                        <a:t>behaviours</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605381">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31-</a:t>
                      </a:r>
                      <a:r>
                        <a:rPr lang="en-US" sz="1600" b="0" i="0" u="none" strike="noStrike" cap="none" dirty="0">
                          <a:solidFill>
                            <a:srgbClr val="000000"/>
                          </a:solidFill>
                          <a:effectLst/>
                          <a:latin typeface="Arial"/>
                          <a:ea typeface="Calibri" panose="020F0502020204030204" pitchFamily="34" charset="0"/>
                          <a:cs typeface="Arial"/>
                          <a:sym typeface="Arial"/>
                        </a:rPr>
                        <a:t>Understand what to do during a suicidal crisis, and when the PLS-SUD is aggressive toward people or things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2</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extLst>
                  <a:ext uri="{0D108BD9-81ED-4DB2-BD59-A6C34878D82A}">
                    <a16:rowId xmlns:a16="http://schemas.microsoft.com/office/drawing/2014/main" val="3048950471"/>
                  </a:ext>
                </a:extLst>
              </a:tr>
              <a:tr h="492457">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32-</a:t>
                      </a:r>
                      <a:r>
                        <a:rPr lang="en-US" sz="1600" b="0" i="0" u="none" strike="noStrike" cap="none" dirty="0">
                          <a:solidFill>
                            <a:srgbClr val="000000"/>
                          </a:solidFill>
                          <a:effectLst/>
                          <a:latin typeface="Arial"/>
                          <a:ea typeface="Calibri" panose="020F0502020204030204" pitchFamily="34" charset="0"/>
                          <a:cs typeface="Arial"/>
                          <a:sym typeface="Arial"/>
                        </a:rPr>
                        <a:t>Understand the relevant resources during periods of crisis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extLst>
                  <a:ext uri="{0D108BD9-81ED-4DB2-BD59-A6C34878D82A}">
                    <a16:rowId xmlns:a16="http://schemas.microsoft.com/office/drawing/2014/main" val="1940973602"/>
                  </a:ext>
                </a:extLst>
              </a:tr>
            </a:tbl>
          </a:graphicData>
        </a:graphic>
      </p:graphicFrame>
    </p:spTree>
    <p:extLst>
      <p:ext uri="{BB962C8B-B14F-4D97-AF65-F5344CB8AC3E}">
        <p14:creationId xmlns:p14="http://schemas.microsoft.com/office/powerpoint/2010/main" val="34350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Supporter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3156120591"/>
              </p:ext>
            </p:extLst>
          </p:nvPr>
        </p:nvGraphicFramePr>
        <p:xfrm>
          <a:off x="247256" y="931866"/>
          <a:ext cx="8649487" cy="2747010"/>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614517">
                  <a:extLst>
                    <a:ext uri="{9D8B030D-6E8A-4147-A177-3AD203B41FA5}">
                      <a16:colId xmlns:a16="http://schemas.microsoft.com/office/drawing/2014/main" val="930127861"/>
                    </a:ext>
                  </a:extLst>
                </a:gridCol>
                <a:gridCol w="850023">
                  <a:extLst>
                    <a:ext uri="{9D8B030D-6E8A-4147-A177-3AD203B41FA5}">
                      <a16:colId xmlns:a16="http://schemas.microsoft.com/office/drawing/2014/main" val="129072647"/>
                    </a:ext>
                  </a:extLst>
                </a:gridCol>
              </a:tblGrid>
              <a:tr h="439734">
                <a:tc gridSpan="5">
                  <a:txBody>
                    <a:bodyPr/>
                    <a:lstStyle/>
                    <a:p>
                      <a:pPr>
                        <a:lnSpc>
                          <a:spcPct val="107000"/>
                        </a:lnSpc>
                        <a:spcAft>
                          <a:spcPts val="800"/>
                        </a:spcAft>
                      </a:pPr>
                      <a:r>
                        <a:rPr lang="en-US" sz="1800" b="1" dirty="0">
                          <a:effectLst/>
                        </a:rPr>
                        <a:t>PLS-SUD autonomy</a:t>
                      </a: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605381">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33-</a:t>
                      </a:r>
                      <a:r>
                        <a:rPr lang="en-US" sz="1600" b="0" i="0" u="none" strike="noStrike" cap="none" dirty="0">
                          <a:solidFill>
                            <a:srgbClr val="000000"/>
                          </a:solidFill>
                          <a:effectLst/>
                          <a:latin typeface="Arial"/>
                          <a:ea typeface="Calibri" panose="020F0502020204030204" pitchFamily="34" charset="0"/>
                          <a:cs typeface="Arial"/>
                          <a:sym typeface="Arial"/>
                        </a:rPr>
                        <a:t>Take more strategic financial decisions with their PLS-SUD (i.e., buying food or not)</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048950471"/>
                  </a:ext>
                </a:extLst>
              </a:tr>
              <a:tr h="492457">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34-</a:t>
                      </a:r>
                      <a:r>
                        <a:rPr lang="en-US" sz="1600" b="0" i="0" u="none" strike="noStrike" cap="none" dirty="0">
                          <a:solidFill>
                            <a:srgbClr val="000000"/>
                          </a:solidFill>
                          <a:effectLst/>
                          <a:latin typeface="Arial"/>
                          <a:ea typeface="Calibri" panose="020F0502020204030204" pitchFamily="34" charset="0"/>
                          <a:cs typeface="Arial"/>
                          <a:sym typeface="Arial"/>
                        </a:rPr>
                        <a:t>Reduce financial exposure to the PLS-SUD</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940973602"/>
                  </a:ext>
                </a:extLst>
              </a:tr>
              <a:tr h="492457">
                <a:tc>
                  <a:txBody>
                    <a:bodyPr/>
                    <a:lstStyle/>
                    <a:p>
                      <a:pPr marL="0" lvl="0" indent="0">
                        <a:lnSpc>
                          <a:spcPct val="115000"/>
                        </a:lnSpc>
                        <a:spcAft>
                          <a:spcPts val="1000"/>
                        </a:spcAft>
                        <a:buFont typeface="+mj-lt"/>
                        <a:buNone/>
                      </a:pPr>
                      <a:r>
                        <a:rPr lang="fr-CA" sz="1600" b="0" i="0" u="none" strike="noStrike" cap="none" dirty="0">
                          <a:solidFill>
                            <a:srgbClr val="000000"/>
                          </a:solidFill>
                          <a:effectLst/>
                          <a:latin typeface="Arial"/>
                          <a:ea typeface="Calibri" panose="020F0502020204030204" pitchFamily="34" charset="0"/>
                          <a:cs typeface="Arial"/>
                          <a:sym typeface="Arial"/>
                        </a:rPr>
                        <a:t>35-</a:t>
                      </a:r>
                      <a:r>
                        <a:rPr lang="en-US" sz="1600" b="0" i="0" u="none" strike="noStrike" cap="none" dirty="0" err="1">
                          <a:solidFill>
                            <a:srgbClr val="000000"/>
                          </a:solidFill>
                          <a:effectLst/>
                          <a:latin typeface="Arial"/>
                          <a:ea typeface="Calibri" panose="020F0502020204030204" pitchFamily="34" charset="0"/>
                          <a:cs typeface="Arial"/>
                          <a:sym typeface="Arial"/>
                        </a:rPr>
                        <a:t>Favour</a:t>
                      </a:r>
                      <a:r>
                        <a:rPr lang="en-US" sz="1600" b="0" i="0" u="none" strike="noStrike" cap="none" dirty="0">
                          <a:solidFill>
                            <a:srgbClr val="000000"/>
                          </a:solidFill>
                          <a:effectLst/>
                          <a:latin typeface="Arial"/>
                          <a:ea typeface="Calibri" panose="020F0502020204030204" pitchFamily="34" charset="0"/>
                          <a:cs typeface="Arial"/>
                          <a:sym typeface="Arial"/>
                        </a:rPr>
                        <a:t> improvement of the PLS-SUD participation in the community</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450362743"/>
                  </a:ext>
                </a:extLst>
              </a:tr>
            </a:tbl>
          </a:graphicData>
        </a:graphic>
      </p:graphicFrame>
    </p:spTree>
    <p:extLst>
      <p:ext uri="{BB962C8B-B14F-4D97-AF65-F5344CB8AC3E}">
        <p14:creationId xmlns:p14="http://schemas.microsoft.com/office/powerpoint/2010/main" val="99209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33"/>
          <p:cNvSpPr txBox="1">
            <a:spLocks noGrp="1"/>
          </p:cNvSpPr>
          <p:nvPr>
            <p:ph type="title" idx="2"/>
          </p:nvPr>
        </p:nvSpPr>
        <p:spPr>
          <a:xfrm>
            <a:off x="777740" y="2216199"/>
            <a:ext cx="3852000" cy="1371600"/>
          </a:xfrm>
          <a:prstGeom prst="rect">
            <a:avLst/>
          </a:prstGeom>
        </p:spPr>
        <p:txBody>
          <a:bodyPr spcFirstLastPara="1" wrap="square" lIns="0" tIns="0" rIns="0" bIns="0" anchor="ctr" anchorCtr="0">
            <a:noAutofit/>
          </a:bodyPr>
          <a:lstStyle/>
          <a:p>
            <a:r>
              <a:rPr lang="en" dirty="0"/>
              <a:t>Results</a:t>
            </a:r>
            <a:br>
              <a:rPr lang="en" dirty="0"/>
            </a:br>
            <a:r>
              <a:rPr lang="en" sz="4800" dirty="0">
                <a:solidFill>
                  <a:schemeClr val="tx1"/>
                </a:solidFill>
              </a:rPr>
              <a:t>Partner</a:t>
            </a:r>
            <a:br>
              <a:rPr lang="en" sz="4800" dirty="0">
                <a:solidFill>
                  <a:schemeClr val="tx1"/>
                </a:solidFill>
              </a:rPr>
            </a:br>
            <a:r>
              <a:rPr lang="en" sz="4400" dirty="0">
                <a:solidFill>
                  <a:schemeClr val="tx2"/>
                </a:solidFill>
              </a:rPr>
              <a:t>5 needs</a:t>
            </a:r>
            <a:br>
              <a:rPr lang="en" sz="4400" dirty="0">
                <a:solidFill>
                  <a:schemeClr val="tx2"/>
                </a:solidFill>
              </a:rPr>
            </a:br>
            <a:r>
              <a:rPr lang="en" sz="4400" dirty="0">
                <a:solidFill>
                  <a:schemeClr val="tx2"/>
                </a:solidFill>
              </a:rPr>
              <a:t>1-</a:t>
            </a:r>
            <a:r>
              <a:rPr lang="en-US" sz="4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Society</a:t>
            </a:r>
            <a:br>
              <a:rPr lang="en" sz="4800" dirty="0">
                <a:solidFill>
                  <a:schemeClr val="tx1"/>
                </a:solidFill>
              </a:rPr>
            </a:br>
            <a:endParaRPr dirty="0">
              <a:solidFill>
                <a:schemeClr val="tx1"/>
              </a:solidFill>
            </a:endParaRPr>
          </a:p>
        </p:txBody>
      </p:sp>
      <p:grpSp>
        <p:nvGrpSpPr>
          <p:cNvPr id="810" name="Google Shape;810;p33"/>
          <p:cNvGrpSpPr/>
          <p:nvPr/>
        </p:nvGrpSpPr>
        <p:grpSpPr>
          <a:xfrm>
            <a:off x="4900624" y="2135120"/>
            <a:ext cx="4801045" cy="5102515"/>
            <a:chOff x="4900624" y="2135120"/>
            <a:chExt cx="4801045" cy="5102515"/>
          </a:xfrm>
        </p:grpSpPr>
        <p:grpSp>
          <p:nvGrpSpPr>
            <p:cNvPr id="811" name="Google Shape;811;p33"/>
            <p:cNvGrpSpPr/>
            <p:nvPr/>
          </p:nvGrpSpPr>
          <p:grpSpPr>
            <a:xfrm>
              <a:off x="4900624" y="2412006"/>
              <a:ext cx="4801045" cy="2797782"/>
              <a:chOff x="4612626" y="1011949"/>
              <a:chExt cx="5157423" cy="3005459"/>
            </a:xfrm>
          </p:grpSpPr>
          <p:sp>
            <p:nvSpPr>
              <p:cNvPr id="812" name="Google Shape;812;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3"/>
            <p:cNvGrpSpPr/>
            <p:nvPr/>
          </p:nvGrpSpPr>
          <p:grpSpPr>
            <a:xfrm>
              <a:off x="5605243" y="2135120"/>
              <a:ext cx="1819782" cy="3628266"/>
              <a:chOff x="2887275" y="2878475"/>
              <a:chExt cx="227325" cy="453250"/>
            </a:xfrm>
          </p:grpSpPr>
          <p:sp>
            <p:nvSpPr>
              <p:cNvPr id="815" name="Google Shape;815;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33"/>
            <p:cNvGrpSpPr/>
            <p:nvPr/>
          </p:nvGrpSpPr>
          <p:grpSpPr>
            <a:xfrm>
              <a:off x="7245112" y="2135127"/>
              <a:ext cx="1671907" cy="5102509"/>
              <a:chOff x="7245112" y="2265777"/>
              <a:chExt cx="1671907" cy="5102509"/>
            </a:xfrm>
          </p:grpSpPr>
          <p:sp>
            <p:nvSpPr>
              <p:cNvPr id="840" name="Google Shape;840;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33"/>
          <p:cNvGrpSpPr/>
          <p:nvPr/>
        </p:nvGrpSpPr>
        <p:grpSpPr>
          <a:xfrm>
            <a:off x="6901677" y="-1502667"/>
            <a:ext cx="2752249" cy="2748153"/>
            <a:chOff x="6901677" y="-1502667"/>
            <a:chExt cx="2752249" cy="2748153"/>
          </a:xfrm>
        </p:grpSpPr>
        <p:sp>
          <p:nvSpPr>
            <p:cNvPr id="873" name="Google Shape;873;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33"/>
            <p:cNvGrpSpPr/>
            <p:nvPr/>
          </p:nvGrpSpPr>
          <p:grpSpPr>
            <a:xfrm>
              <a:off x="7792984" y="-502416"/>
              <a:ext cx="1860942" cy="1548442"/>
              <a:chOff x="7130276" y="-986028"/>
              <a:chExt cx="2350564" cy="1955844"/>
            </a:xfrm>
          </p:grpSpPr>
          <p:sp>
            <p:nvSpPr>
              <p:cNvPr id="875" name="Google Shape;875;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33"/>
              <p:cNvGrpSpPr/>
              <p:nvPr/>
            </p:nvGrpSpPr>
            <p:grpSpPr>
              <a:xfrm rot="10800000">
                <a:off x="7374368" y="-329618"/>
                <a:ext cx="1721841" cy="1113844"/>
                <a:chOff x="-3171530" y="2930427"/>
                <a:chExt cx="1885915" cy="1219982"/>
              </a:xfrm>
            </p:grpSpPr>
            <p:sp>
              <p:nvSpPr>
                <p:cNvPr id="877" name="Google Shape;877;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40499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4" name="Titre 1">
            <a:extLst>
              <a:ext uri="{FF2B5EF4-FFF2-40B4-BE49-F238E27FC236}">
                <a16:creationId xmlns:a16="http://schemas.microsoft.com/office/drawing/2014/main" id="{26295E56-3606-133A-F74A-CA9004125A41}"/>
              </a:ext>
            </a:extLst>
          </p:cNvPr>
          <p:cNvSpPr txBox="1">
            <a:spLocks/>
          </p:cNvSpPr>
          <p:nvPr/>
        </p:nvSpPr>
        <p:spPr>
          <a:xfrm>
            <a:off x="426155" y="321076"/>
            <a:ext cx="6870700" cy="838200"/>
          </a:xfrm>
          <a:prstGeom prst="rect">
            <a:avLst/>
          </a:prstGeom>
          <a:solidFill>
            <a:schemeClr val="tx2">
              <a:lumMod val="60000"/>
              <a:lumOff val="40000"/>
            </a:scheme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a:pPr>
            <a:r>
              <a:rPr lang="fr-CA">
                <a:ea typeface="+mj-ea"/>
              </a:rPr>
              <a:t>Study context</a:t>
            </a:r>
            <a:endParaRPr lang="fr-CA" dirty="0">
              <a:ea typeface="+mj-ea"/>
            </a:endParaRPr>
          </a:p>
        </p:txBody>
      </p:sp>
      <p:sp>
        <p:nvSpPr>
          <p:cNvPr id="7" name="ZoneTexte 6">
            <a:extLst>
              <a:ext uri="{FF2B5EF4-FFF2-40B4-BE49-F238E27FC236}">
                <a16:creationId xmlns:a16="http://schemas.microsoft.com/office/drawing/2014/main" id="{A4F692EB-D3C2-B966-C204-721E79C1F7F3}"/>
              </a:ext>
            </a:extLst>
          </p:cNvPr>
          <p:cNvSpPr txBox="1"/>
          <p:nvPr/>
        </p:nvSpPr>
        <p:spPr>
          <a:xfrm>
            <a:off x="539496" y="1420886"/>
            <a:ext cx="8065008" cy="3046988"/>
          </a:xfrm>
          <a:prstGeom prst="rect">
            <a:avLst/>
          </a:prstGeom>
          <a:noFill/>
        </p:spPr>
        <p:txBody>
          <a:bodyPr wrap="square" rtlCol="0">
            <a:spAutoFit/>
          </a:bodyPr>
          <a:lstStyle/>
          <a:p>
            <a:pPr marL="342900" indent="-342900" algn="just">
              <a:buFontTx/>
              <a:buChar char="-"/>
            </a:pPr>
            <a:r>
              <a:rPr lang="fr-CA" sz="2400" dirty="0">
                <a:solidFill>
                  <a:schemeClr val="dk2"/>
                </a:solidFill>
                <a:latin typeface="Didact Gothic"/>
              </a:rPr>
              <a:t>50% </a:t>
            </a:r>
            <a:r>
              <a:rPr lang="en-US" sz="2400" dirty="0">
                <a:solidFill>
                  <a:schemeClr val="dk2"/>
                </a:solidFill>
                <a:latin typeface="Didact Gothic"/>
                <a:sym typeface="Didact Gothic"/>
              </a:rPr>
              <a:t>of those living with schizophrenia also develop a substance use disorder (therefore PLS-SUD for those with both disorders) during their lifetime</a:t>
            </a:r>
          </a:p>
          <a:p>
            <a:pPr marL="342900" indent="-342900" algn="just">
              <a:buFontTx/>
              <a:buChar char="-"/>
            </a:pPr>
            <a:r>
              <a:rPr lang="en-US" sz="2400" dirty="0">
                <a:solidFill>
                  <a:schemeClr val="dk2"/>
                </a:solidFill>
                <a:latin typeface="Didact Gothic"/>
                <a:sym typeface="Didact Gothic"/>
              </a:rPr>
              <a:t>+ the number of requests for support from their carers who then invest a greater number of hours in these tasks</a:t>
            </a:r>
          </a:p>
          <a:p>
            <a:pPr marL="342900" indent="-342900" algn="just">
              <a:buFontTx/>
              <a:buChar char="-"/>
            </a:pPr>
            <a:r>
              <a:rPr lang="en-US" sz="2400" dirty="0">
                <a:solidFill>
                  <a:schemeClr val="dk2"/>
                </a:solidFill>
                <a:latin typeface="Didact Gothic"/>
                <a:sym typeface="Didact Gothic"/>
              </a:rPr>
              <a:t>The carers themselves can experience several positive effects stemming from their support and they still get involved even when facing great difficulties </a:t>
            </a:r>
            <a:endParaRPr lang="en-GB" sz="2400" dirty="0">
              <a:solidFill>
                <a:schemeClr val="dk2"/>
              </a:solidFill>
              <a:latin typeface="Didact Gothic"/>
              <a:sym typeface="Didact Gothic"/>
            </a:endParaRPr>
          </a:p>
        </p:txBody>
      </p:sp>
      <p:sp>
        <p:nvSpPr>
          <p:cNvPr id="8" name="ZoneTexte 7">
            <a:extLst>
              <a:ext uri="{FF2B5EF4-FFF2-40B4-BE49-F238E27FC236}">
                <a16:creationId xmlns:a16="http://schemas.microsoft.com/office/drawing/2014/main" id="{66B62C6A-753D-9501-66A2-9472F3B12DEC}"/>
              </a:ext>
            </a:extLst>
          </p:cNvPr>
          <p:cNvSpPr txBox="1"/>
          <p:nvPr/>
        </p:nvSpPr>
        <p:spPr>
          <a:xfrm>
            <a:off x="426155" y="4560814"/>
            <a:ext cx="7693717" cy="523220"/>
          </a:xfrm>
          <a:prstGeom prst="rect">
            <a:avLst/>
          </a:prstGeom>
          <a:noFill/>
        </p:spPr>
        <p:txBody>
          <a:bodyPr wrap="square" rtlCol="0">
            <a:spAutoFit/>
          </a:bodyPr>
          <a:lstStyle/>
          <a:p>
            <a:r>
              <a:rPr lang="da-DK" sz="1400" dirty="0">
                <a:solidFill>
                  <a:schemeClr val="dk2"/>
                </a:solidFill>
                <a:latin typeface="Didact Gothic"/>
                <a:sym typeface="Didact Gothic"/>
              </a:rPr>
              <a:t>(Ayano, 2019; Carrà et al., 2012; Hunt et al., 2018; Fleury et al., 2015; Hguelet et al., 2012; Labrum, 2020; Velligan et al., 2019; Agrawal &amp; Lynskey, 2008; Labrum &amp; Salomon )</a:t>
            </a:r>
            <a:endParaRPr lang="fr-CA" dirty="0"/>
          </a:p>
        </p:txBody>
      </p:sp>
    </p:spTree>
    <p:extLst>
      <p:ext uri="{BB962C8B-B14F-4D97-AF65-F5344CB8AC3E}">
        <p14:creationId xmlns:p14="http://schemas.microsoft.com/office/powerpoint/2010/main" val="1794239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F5C10-1DE4-2E74-5D8A-35030F5C2AF8}"/>
              </a:ext>
            </a:extLst>
          </p:cNvPr>
          <p:cNvSpPr>
            <a:spLocks noGrp="1"/>
          </p:cNvSpPr>
          <p:nvPr>
            <p:ph type="title"/>
          </p:nvPr>
        </p:nvSpPr>
        <p:spPr>
          <a:xfrm>
            <a:off x="678498" y="121423"/>
            <a:ext cx="7704000" cy="572700"/>
          </a:xfrm>
        </p:spPr>
        <p:txBody>
          <a:bodyPr/>
          <a:lstStyle/>
          <a:p>
            <a:r>
              <a:rPr lang="fr-CA" dirty="0"/>
              <a:t>Partner</a:t>
            </a:r>
          </a:p>
        </p:txBody>
      </p:sp>
      <p:graphicFrame>
        <p:nvGraphicFramePr>
          <p:cNvPr id="121" name="Tableau 120">
            <a:extLst>
              <a:ext uri="{FF2B5EF4-FFF2-40B4-BE49-F238E27FC236}">
                <a16:creationId xmlns:a16="http://schemas.microsoft.com/office/drawing/2014/main" id="{B6F111C0-E2F1-3FCB-3857-3B260DA4A6B2}"/>
              </a:ext>
            </a:extLst>
          </p:cNvPr>
          <p:cNvGraphicFramePr>
            <a:graphicFrameLocks noGrp="1"/>
          </p:cNvGraphicFramePr>
          <p:nvPr>
            <p:extLst>
              <p:ext uri="{D42A27DB-BD31-4B8C-83A1-F6EECF244321}">
                <p14:modId xmlns:p14="http://schemas.microsoft.com/office/powerpoint/2010/main" val="1570562803"/>
              </p:ext>
            </p:extLst>
          </p:nvPr>
        </p:nvGraphicFramePr>
        <p:xfrm>
          <a:off x="247256" y="931866"/>
          <a:ext cx="8649487" cy="4012340"/>
        </p:xfrm>
        <a:graphic>
          <a:graphicData uri="http://schemas.openxmlformats.org/drawingml/2006/table">
            <a:tbl>
              <a:tblPr firstRow="1" firstCol="1" bandRow="1">
                <a:tableStyleId>{0481E2D7-F81A-4E0E-AA5D-E621BDBF87BF}</a:tableStyleId>
              </a:tblPr>
              <a:tblGrid>
                <a:gridCol w="5720407">
                  <a:extLst>
                    <a:ext uri="{9D8B030D-6E8A-4147-A177-3AD203B41FA5}">
                      <a16:colId xmlns:a16="http://schemas.microsoft.com/office/drawing/2014/main" val="2880674029"/>
                    </a:ext>
                  </a:extLst>
                </a:gridCol>
                <a:gridCol w="732270">
                  <a:extLst>
                    <a:ext uri="{9D8B030D-6E8A-4147-A177-3AD203B41FA5}">
                      <a16:colId xmlns:a16="http://schemas.microsoft.com/office/drawing/2014/main" val="4085551349"/>
                    </a:ext>
                  </a:extLst>
                </a:gridCol>
                <a:gridCol w="732270">
                  <a:extLst>
                    <a:ext uri="{9D8B030D-6E8A-4147-A177-3AD203B41FA5}">
                      <a16:colId xmlns:a16="http://schemas.microsoft.com/office/drawing/2014/main" val="418930541"/>
                    </a:ext>
                  </a:extLst>
                </a:gridCol>
                <a:gridCol w="614517">
                  <a:extLst>
                    <a:ext uri="{9D8B030D-6E8A-4147-A177-3AD203B41FA5}">
                      <a16:colId xmlns:a16="http://schemas.microsoft.com/office/drawing/2014/main" val="930127861"/>
                    </a:ext>
                  </a:extLst>
                </a:gridCol>
                <a:gridCol w="850023">
                  <a:extLst>
                    <a:ext uri="{9D8B030D-6E8A-4147-A177-3AD203B41FA5}">
                      <a16:colId xmlns:a16="http://schemas.microsoft.com/office/drawing/2014/main" val="129072647"/>
                    </a:ext>
                  </a:extLst>
                </a:gridCol>
              </a:tblGrid>
              <a:tr h="439734">
                <a:tc gridSpan="5">
                  <a:txBody>
                    <a:bodyPr/>
                    <a:lstStyle/>
                    <a:p>
                      <a:pP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Society</a:t>
                      </a:r>
                      <a:endParaRPr lang="fr-CA"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98739684"/>
                  </a:ext>
                </a:extLst>
              </a:tr>
              <a:tr h="605381">
                <a:tc>
                  <a:txBody>
                    <a:bodyPr/>
                    <a:lstStyle/>
                    <a:p>
                      <a:pPr marL="0" lvl="0" indent="0">
                        <a:lnSpc>
                          <a:spcPct val="115000"/>
                        </a:lnSpc>
                        <a:spcAft>
                          <a:spcPts val="1000"/>
                        </a:spcAft>
                        <a:buFont typeface="+mj-lt"/>
                        <a:buNone/>
                      </a:pP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Committee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Litterature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Chosen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tc>
                <a:tc>
                  <a:txBody>
                    <a:bodyPr/>
                    <a:lstStyle/>
                    <a:p>
                      <a:pPr>
                        <a:lnSpc>
                          <a:spcPct val="107000"/>
                        </a:lnSpc>
                        <a:spcAft>
                          <a:spcPts val="800"/>
                        </a:spcAft>
                      </a:pPr>
                      <a:r>
                        <a:rPr lang="fr-CA" sz="1200" dirty="0" err="1">
                          <a:effectLst/>
                          <a:latin typeface="Calibri" panose="020F0502020204030204" pitchFamily="34" charset="0"/>
                          <a:ea typeface="Calibri" panose="020F0502020204030204" pitchFamily="34" charset="0"/>
                          <a:cs typeface="Times New Roman" panose="02020603050405020304" pitchFamily="18" charset="0"/>
                        </a:rPr>
                        <a:t>Carer’s</a:t>
                      </a:r>
                      <a:r>
                        <a:rPr lang="fr-CA" sz="1200" dirty="0">
                          <a:effectLst/>
                          <a:latin typeface="Calibri" panose="020F0502020204030204" pitchFamily="34" charset="0"/>
                          <a:ea typeface="Calibri" panose="020F0502020204030204" pitchFamily="34" charset="0"/>
                          <a:cs typeface="Times New Roman" panose="02020603050405020304" pitchFamily="18" charset="0"/>
                        </a:rPr>
                        <a:t> group</a:t>
                      </a:r>
                    </a:p>
                  </a:txBody>
                  <a:tcPr marL="12108" marR="12108" marT="0" marB="0"/>
                </a:tc>
                <a:extLst>
                  <a:ext uri="{0D108BD9-81ED-4DB2-BD59-A6C34878D82A}">
                    <a16:rowId xmlns:a16="http://schemas.microsoft.com/office/drawing/2014/main" val="560067365"/>
                  </a:ext>
                </a:extLst>
              </a:tr>
              <a:tr h="672482">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1-</a:t>
                      </a:r>
                      <a:r>
                        <a:rPr lang="en-US" sz="1600" b="0" i="0" u="none" strike="noStrike" cap="none" dirty="0">
                          <a:solidFill>
                            <a:srgbClr val="000000"/>
                          </a:solidFill>
                          <a:effectLst/>
                          <a:latin typeface="Arial"/>
                          <a:ea typeface="Calibri" panose="020F0502020204030204" pitchFamily="34" charset="0"/>
                          <a:cs typeface="Arial"/>
                          <a:sym typeface="Arial"/>
                        </a:rPr>
                        <a:t>Reduce poverty for  PLS-SUD</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048950471"/>
                  </a:ext>
                </a:extLst>
              </a:tr>
              <a:tr h="492457">
                <a:tc>
                  <a:txBody>
                    <a:bodyPr/>
                    <a:lstStyle/>
                    <a:p>
                      <a:pPr marL="0" lvl="0" indent="0">
                        <a:lnSpc>
                          <a:spcPct val="115000"/>
                        </a:lnSpc>
                        <a:spcAft>
                          <a:spcPts val="1000"/>
                        </a:spcAft>
                        <a:buFont typeface="+mj-lt"/>
                        <a:buNone/>
                      </a:pPr>
                      <a:r>
                        <a:rPr lang="en-CA" sz="1600" b="0" i="0" u="none" strike="noStrike" cap="none" dirty="0">
                          <a:solidFill>
                            <a:srgbClr val="000000"/>
                          </a:solidFill>
                          <a:effectLst/>
                          <a:latin typeface="Arial"/>
                          <a:ea typeface="Calibri" panose="020F0502020204030204" pitchFamily="34" charset="0"/>
                          <a:cs typeface="Arial"/>
                          <a:sym typeface="Arial"/>
                        </a:rPr>
                        <a:t>2-</a:t>
                      </a:r>
                      <a:r>
                        <a:rPr lang="en-US" sz="1600" b="0" i="0" u="none" strike="noStrike" cap="none" dirty="0">
                          <a:solidFill>
                            <a:srgbClr val="000000"/>
                          </a:solidFill>
                          <a:effectLst/>
                          <a:latin typeface="Arial"/>
                          <a:ea typeface="Calibri" panose="020F0502020204030204" pitchFamily="34" charset="0"/>
                          <a:cs typeface="Arial"/>
                          <a:sym typeface="Arial"/>
                        </a:rPr>
                        <a:t>Reduce violence toward PLS-SUD</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940973602"/>
                  </a:ext>
                </a:extLst>
              </a:tr>
              <a:tr h="492457">
                <a:tc>
                  <a:txBody>
                    <a:bodyPr/>
                    <a:lstStyle/>
                    <a:p>
                      <a:pPr marL="0" lvl="0" indent="0">
                        <a:lnSpc>
                          <a:spcPct val="115000"/>
                        </a:lnSpc>
                        <a:spcAft>
                          <a:spcPts val="1000"/>
                        </a:spcAft>
                        <a:buFont typeface="+mj-lt"/>
                        <a:buNone/>
                      </a:pPr>
                      <a:r>
                        <a:rPr lang="fr-CA" sz="1600" b="0" i="0" u="none" strike="noStrike" cap="none" dirty="0">
                          <a:solidFill>
                            <a:srgbClr val="000000"/>
                          </a:solidFill>
                          <a:effectLst/>
                          <a:latin typeface="Arial"/>
                          <a:ea typeface="Calibri" panose="020F0502020204030204" pitchFamily="34" charset="0"/>
                          <a:cs typeface="Arial"/>
                          <a:sym typeface="Arial"/>
                        </a:rPr>
                        <a:t>3-</a:t>
                      </a:r>
                      <a:r>
                        <a:rPr lang="en-US" sz="1600" b="0" i="0" u="none" strike="noStrike" cap="none" dirty="0" err="1">
                          <a:solidFill>
                            <a:srgbClr val="000000"/>
                          </a:solidFill>
                          <a:effectLst/>
                          <a:latin typeface="Arial"/>
                          <a:ea typeface="Calibri" panose="020F0502020204030204" pitchFamily="34" charset="0"/>
                          <a:cs typeface="Arial"/>
                          <a:sym typeface="Arial"/>
                        </a:rPr>
                        <a:t>Favour</a:t>
                      </a:r>
                      <a:r>
                        <a:rPr lang="en-US" sz="1600" b="0" i="0" u="none" strike="noStrike" cap="none" dirty="0">
                          <a:solidFill>
                            <a:srgbClr val="000000"/>
                          </a:solidFill>
                          <a:effectLst/>
                          <a:latin typeface="Arial"/>
                          <a:ea typeface="Calibri" panose="020F0502020204030204" pitchFamily="34" charset="0"/>
                          <a:cs typeface="Arial"/>
                          <a:sym typeface="Arial"/>
                        </a:rPr>
                        <a:t> increasing  financial support for carers</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no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3450362743"/>
                  </a:ext>
                </a:extLst>
              </a:tr>
              <a:tr h="492457">
                <a:tc>
                  <a:txBody>
                    <a:bodyPr/>
                    <a:lstStyle/>
                    <a:p>
                      <a:pPr marL="0" lvl="0" indent="0">
                        <a:lnSpc>
                          <a:spcPct val="115000"/>
                        </a:lnSpc>
                        <a:spcAft>
                          <a:spcPts val="1000"/>
                        </a:spcAft>
                        <a:buFont typeface="+mj-lt"/>
                        <a:buNone/>
                      </a:pPr>
                      <a:r>
                        <a:rPr lang="fr-CA" sz="1600" b="0" i="0" u="none" strike="noStrike" cap="none" dirty="0">
                          <a:solidFill>
                            <a:srgbClr val="000000"/>
                          </a:solidFill>
                          <a:effectLst/>
                          <a:latin typeface="Arial"/>
                          <a:ea typeface="Calibri" panose="020F0502020204030204" pitchFamily="34" charset="0"/>
                          <a:cs typeface="Arial"/>
                          <a:sym typeface="Arial"/>
                        </a:rPr>
                        <a:t>4-</a:t>
                      </a:r>
                      <a:r>
                        <a:rPr lang="en-US" sz="1600" b="0" i="0" u="none" strike="noStrike" cap="none" dirty="0">
                          <a:solidFill>
                            <a:srgbClr val="000000"/>
                          </a:solidFill>
                          <a:effectLst/>
                          <a:latin typeface="Arial"/>
                          <a:ea typeface="Calibri" panose="020F0502020204030204" pitchFamily="34" charset="0"/>
                          <a:cs typeface="Arial"/>
                          <a:sym typeface="Arial"/>
                        </a:rPr>
                        <a:t>Reduce stigmatization relating to mental health</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no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noFill/>
                  </a:tcPr>
                </a:tc>
                <a:tc>
                  <a:txBody>
                    <a:bodyPr/>
                    <a:lstStyle/>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tc>
                  <a:txBody>
                    <a:bodyPr/>
                    <a:lstStyle/>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noFill/>
                  </a:tcPr>
                </a:tc>
                <a:extLst>
                  <a:ext uri="{0D108BD9-81ED-4DB2-BD59-A6C34878D82A}">
                    <a16:rowId xmlns:a16="http://schemas.microsoft.com/office/drawing/2014/main" val="1253240755"/>
                  </a:ext>
                </a:extLst>
              </a:tr>
              <a:tr h="492457">
                <a:tc>
                  <a:txBody>
                    <a:bodyPr/>
                    <a:lstStyle/>
                    <a:p>
                      <a:pPr marL="0" lvl="0" indent="0">
                        <a:lnSpc>
                          <a:spcPct val="115000"/>
                        </a:lnSpc>
                        <a:spcAft>
                          <a:spcPts val="1000"/>
                        </a:spcAft>
                        <a:buFont typeface="+mj-lt"/>
                        <a:buNone/>
                      </a:pPr>
                      <a:r>
                        <a:rPr lang="fr-CA" sz="1600" b="0" i="0" u="none" strike="noStrike" cap="none" dirty="0">
                          <a:solidFill>
                            <a:srgbClr val="000000"/>
                          </a:solidFill>
                          <a:effectLst/>
                          <a:latin typeface="Arial"/>
                          <a:ea typeface="Calibri" panose="020F0502020204030204" pitchFamily="34" charset="0"/>
                          <a:cs typeface="Arial"/>
                          <a:sym typeface="Arial"/>
                        </a:rPr>
                        <a:t>5-</a:t>
                      </a:r>
                      <a:r>
                        <a:rPr lang="en-US" sz="1600" b="0" i="0" u="none" strike="noStrike" cap="none" dirty="0">
                          <a:solidFill>
                            <a:srgbClr val="000000"/>
                          </a:solidFill>
                          <a:effectLst/>
                          <a:latin typeface="Arial"/>
                          <a:ea typeface="Calibri" panose="020F0502020204030204" pitchFamily="34" charset="0"/>
                          <a:cs typeface="Arial"/>
                          <a:sym typeface="Arial"/>
                        </a:rPr>
                        <a:t>Increase awareness in health care practitioners about the need to integrate services in mental health and SUD for PLS-SUD </a:t>
                      </a:r>
                      <a:endParaRPr lang="fr-CA" sz="1600" b="0" i="0" u="none" strike="noStrike" cap="none" dirty="0">
                        <a:solidFill>
                          <a:srgbClr val="000000"/>
                        </a:solidFill>
                        <a:effectLst/>
                        <a:latin typeface="Arial"/>
                        <a:ea typeface="Calibri" panose="020F0502020204030204" pitchFamily="34" charset="0"/>
                        <a:cs typeface="Arial"/>
                        <a:sym typeface="Arial"/>
                      </a:endParaRPr>
                    </a:p>
                  </a:txBody>
                  <a:tcPr marL="68580" marR="68580"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X</a:t>
                      </a:r>
                    </a:p>
                  </a:txBody>
                  <a:tcPr marL="12108" marR="12108" marT="0" marB="0">
                    <a:solidFill>
                      <a:schemeClr val="tx2">
                        <a:lumMod val="60000"/>
                        <a:lumOff val="40000"/>
                      </a:schemeClr>
                    </a:solidFill>
                  </a:tcPr>
                </a:tc>
                <a:extLst>
                  <a:ext uri="{0D108BD9-81ED-4DB2-BD59-A6C34878D82A}">
                    <a16:rowId xmlns:a16="http://schemas.microsoft.com/office/drawing/2014/main" val="1075914872"/>
                  </a:ext>
                </a:extLst>
              </a:tr>
            </a:tbl>
          </a:graphicData>
        </a:graphic>
      </p:graphicFrame>
    </p:spTree>
    <p:extLst>
      <p:ext uri="{BB962C8B-B14F-4D97-AF65-F5344CB8AC3E}">
        <p14:creationId xmlns:p14="http://schemas.microsoft.com/office/powerpoint/2010/main" val="244605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36"/>
          <p:cNvSpPr/>
          <p:nvPr/>
        </p:nvSpPr>
        <p:spPr>
          <a:xfrm>
            <a:off x="1321050" y="1152750"/>
            <a:ext cx="6501900" cy="28380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txBox="1">
            <a:spLocks noGrp="1"/>
          </p:cNvSpPr>
          <p:nvPr>
            <p:ph type="title" idx="2"/>
          </p:nvPr>
        </p:nvSpPr>
        <p:spPr>
          <a:xfrm>
            <a:off x="1321050" y="1855350"/>
            <a:ext cx="6501900" cy="1432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i="1" dirty="0"/>
              <a:t>“</a:t>
            </a:r>
            <a:r>
              <a:rPr lang="en-US" i="1" dirty="0"/>
              <a:t>Personally, I would have liked to call the therapists outside the group setting to ask questions, to request support. Having a coffee after a session would be very important. In our daily lives, we forget what we’ve learned, the tools. When events are organized, it helps us remember. </a:t>
            </a:r>
            <a:r>
              <a:rPr lang="en-US" sz="1800" dirty="0"/>
              <a:t>[Translation] PLS-SUD carer in focus group</a:t>
            </a:r>
            <a:r>
              <a:rPr lang="en" sz="1800" dirty="0"/>
              <a: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Discussion</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412036" y="1523797"/>
            <a:ext cx="8344458" cy="2308324"/>
          </a:xfrm>
          <a:prstGeom prst="rect">
            <a:avLst/>
          </a:prstGeom>
          <a:noFill/>
        </p:spPr>
        <p:txBody>
          <a:bodyPr wrap="square">
            <a:spAutoFit/>
          </a:bodyPr>
          <a:lstStyle/>
          <a:p>
            <a:r>
              <a:rPr lang="en-US" sz="2400" dirty="0">
                <a:solidFill>
                  <a:schemeClr val="dk2"/>
                </a:solidFill>
                <a:latin typeface="Didact Gothic"/>
                <a:sym typeface="Didact Gothic"/>
              </a:rPr>
              <a:t>-When supporting PLS-SUDs, carers experience many different and important needs, but those tend to also fluctuate over time. </a:t>
            </a:r>
          </a:p>
          <a:p>
            <a:r>
              <a:rPr lang="en-US" sz="2400" dirty="0">
                <a:solidFill>
                  <a:schemeClr val="dk2"/>
                </a:solidFill>
                <a:latin typeface="Didact Gothic"/>
                <a:sym typeface="Didact Gothic"/>
              </a:rPr>
              <a:t>-Based on an approach that enhances the initial survey that had been developed, integrating the participants' perspectives has made it possible to document as a first step the diversity and complexity of the needs felt and their evolution over time. </a:t>
            </a:r>
            <a:endParaRPr lang="fr-CA" sz="2400" dirty="0">
              <a:solidFill>
                <a:schemeClr val="dk2"/>
              </a:solidFill>
              <a:latin typeface="Didact Gothic"/>
              <a:sym typeface="Didact Gothic"/>
            </a:endParaRPr>
          </a:p>
        </p:txBody>
      </p:sp>
    </p:spTree>
    <p:extLst>
      <p:ext uri="{BB962C8B-B14F-4D97-AF65-F5344CB8AC3E}">
        <p14:creationId xmlns:p14="http://schemas.microsoft.com/office/powerpoint/2010/main" val="251952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Discussion</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412036" y="1523797"/>
            <a:ext cx="8344458" cy="1938992"/>
          </a:xfrm>
          <a:prstGeom prst="rect">
            <a:avLst/>
          </a:prstGeom>
          <a:noFill/>
        </p:spPr>
        <p:txBody>
          <a:bodyPr wrap="square">
            <a:spAutoFit/>
          </a:bodyPr>
          <a:lstStyle/>
          <a:p>
            <a:r>
              <a:rPr lang="en-US" sz="2400" dirty="0">
                <a:solidFill>
                  <a:schemeClr val="dk2"/>
                </a:solidFill>
                <a:latin typeface="Didact Gothic"/>
                <a:sym typeface="Didact Gothic"/>
              </a:rPr>
              <a:t>-To adequately meet the different priority needs experienced by PLS-SUD carers, which can change based on the context and the hardships being faced, services should be created specifically for them. </a:t>
            </a:r>
          </a:p>
          <a:p>
            <a:r>
              <a:rPr lang="en-US" sz="2400" dirty="0">
                <a:solidFill>
                  <a:schemeClr val="dk2"/>
                </a:solidFill>
                <a:latin typeface="Didact Gothic"/>
                <a:sym typeface="Didact Gothic"/>
              </a:rPr>
              <a:t>-However, this rarely happens. </a:t>
            </a:r>
            <a:endParaRPr lang="fr-CA" sz="2400" dirty="0">
              <a:solidFill>
                <a:schemeClr val="dk2"/>
              </a:solidFill>
              <a:latin typeface="Didact Gothic"/>
              <a:sym typeface="Didact Gothic"/>
            </a:endParaRPr>
          </a:p>
        </p:txBody>
      </p:sp>
    </p:spTree>
    <p:extLst>
      <p:ext uri="{BB962C8B-B14F-4D97-AF65-F5344CB8AC3E}">
        <p14:creationId xmlns:p14="http://schemas.microsoft.com/office/powerpoint/2010/main" val="102462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Discussion</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398037" y="1110104"/>
            <a:ext cx="8344458" cy="3046988"/>
          </a:xfrm>
          <a:prstGeom prst="rect">
            <a:avLst/>
          </a:prstGeom>
          <a:noFill/>
        </p:spPr>
        <p:txBody>
          <a:bodyPr wrap="square">
            <a:spAutoFit/>
          </a:bodyPr>
          <a:lstStyle/>
          <a:p>
            <a:r>
              <a:rPr lang="en-US" sz="2400" dirty="0">
                <a:solidFill>
                  <a:schemeClr val="dk2"/>
                </a:solidFill>
                <a:latin typeface="Didact Gothic"/>
                <a:sym typeface="Didact Gothic"/>
              </a:rPr>
              <a:t>-Our results have uncovered tree needs that are not already covered by the programs we have documented. 1) The participants expressed the need to better understand the SUD, but not the psychotic disorder. 2) The need to better understand the interaction between the psychotic disorder and the SUD has not been documented elsewhere. 3) The carers expressed the need that their strengths and experiences be taken into account. </a:t>
            </a:r>
            <a:endParaRPr lang="fr-CA" sz="2400" dirty="0">
              <a:solidFill>
                <a:schemeClr val="dk2"/>
              </a:solidFill>
              <a:latin typeface="Didact Gothic"/>
              <a:sym typeface="Didact Gothic"/>
            </a:endParaRPr>
          </a:p>
        </p:txBody>
      </p:sp>
    </p:spTree>
    <p:extLst>
      <p:ext uri="{BB962C8B-B14F-4D97-AF65-F5344CB8AC3E}">
        <p14:creationId xmlns:p14="http://schemas.microsoft.com/office/powerpoint/2010/main" val="1637557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Conclusion</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398037" y="1498507"/>
            <a:ext cx="8344458" cy="1938992"/>
          </a:xfrm>
          <a:prstGeom prst="rect">
            <a:avLst/>
          </a:prstGeom>
          <a:noFill/>
        </p:spPr>
        <p:txBody>
          <a:bodyPr wrap="square">
            <a:spAutoFit/>
          </a:bodyPr>
          <a:lstStyle/>
          <a:p>
            <a:r>
              <a:rPr lang="en-US" sz="2400" dirty="0">
                <a:solidFill>
                  <a:schemeClr val="dk2"/>
                </a:solidFill>
                <a:latin typeface="Didact Gothic"/>
                <a:sym typeface="Didact Gothic"/>
              </a:rPr>
              <a:t>-People who care for PLS-SUDs have specific needs and should be able to benefit from dedicated services. </a:t>
            </a:r>
          </a:p>
          <a:p>
            <a:r>
              <a:rPr lang="en-US" sz="2400" dirty="0">
                <a:solidFill>
                  <a:schemeClr val="dk2"/>
                </a:solidFill>
                <a:latin typeface="Didact Gothic"/>
                <a:sym typeface="Didact Gothic"/>
              </a:rPr>
              <a:t>-Working with carers has the potential to improve their well-being, but also to improve the long-term support provided by carers to their PLS-SUD and the well-being of the latter. </a:t>
            </a:r>
            <a:endParaRPr lang="fr-CA" sz="2400" dirty="0">
              <a:solidFill>
                <a:schemeClr val="dk2"/>
              </a:solidFill>
              <a:latin typeface="Didact Gothic"/>
              <a:sym typeface="Didact Gothic"/>
            </a:endParaRPr>
          </a:p>
        </p:txBody>
      </p:sp>
    </p:spTree>
    <p:extLst>
      <p:ext uri="{BB962C8B-B14F-4D97-AF65-F5344CB8AC3E}">
        <p14:creationId xmlns:p14="http://schemas.microsoft.com/office/powerpoint/2010/main" val="217180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810" name="Google Shape;810;p33"/>
          <p:cNvGrpSpPr/>
          <p:nvPr/>
        </p:nvGrpSpPr>
        <p:grpSpPr>
          <a:xfrm>
            <a:off x="4900624" y="2135120"/>
            <a:ext cx="4801045" cy="5102515"/>
            <a:chOff x="4900624" y="2135120"/>
            <a:chExt cx="4801045" cy="5102515"/>
          </a:xfrm>
        </p:grpSpPr>
        <p:grpSp>
          <p:nvGrpSpPr>
            <p:cNvPr id="811" name="Google Shape;811;p33"/>
            <p:cNvGrpSpPr/>
            <p:nvPr/>
          </p:nvGrpSpPr>
          <p:grpSpPr>
            <a:xfrm>
              <a:off x="4900624" y="2412006"/>
              <a:ext cx="4801045" cy="2797782"/>
              <a:chOff x="4612626" y="1011949"/>
              <a:chExt cx="5157423" cy="3005459"/>
            </a:xfrm>
          </p:grpSpPr>
          <p:sp>
            <p:nvSpPr>
              <p:cNvPr id="812" name="Google Shape;812;p33"/>
              <p:cNvSpPr/>
              <p:nvPr/>
            </p:nvSpPr>
            <p:spPr>
              <a:xfrm>
                <a:off x="4612626" y="1011949"/>
                <a:ext cx="5157423" cy="3005459"/>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5030091" y="1415663"/>
                <a:ext cx="4310224" cy="2601743"/>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3"/>
            <p:cNvGrpSpPr/>
            <p:nvPr/>
          </p:nvGrpSpPr>
          <p:grpSpPr>
            <a:xfrm>
              <a:off x="5605243" y="2135120"/>
              <a:ext cx="1819782" cy="3628266"/>
              <a:chOff x="2887275" y="2878475"/>
              <a:chExt cx="227325" cy="453250"/>
            </a:xfrm>
          </p:grpSpPr>
          <p:sp>
            <p:nvSpPr>
              <p:cNvPr id="815" name="Google Shape;815;p33"/>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33"/>
            <p:cNvGrpSpPr/>
            <p:nvPr/>
          </p:nvGrpSpPr>
          <p:grpSpPr>
            <a:xfrm>
              <a:off x="7245112" y="2135127"/>
              <a:ext cx="1671907" cy="5102509"/>
              <a:chOff x="7245112" y="2265777"/>
              <a:chExt cx="1671907" cy="5102509"/>
            </a:xfrm>
          </p:grpSpPr>
          <p:sp>
            <p:nvSpPr>
              <p:cNvPr id="840" name="Google Shape;840;p33"/>
              <p:cNvSpPr/>
              <p:nvPr/>
            </p:nvSpPr>
            <p:spPr>
              <a:xfrm>
                <a:off x="7270237" y="4346544"/>
                <a:ext cx="1446127" cy="3019208"/>
              </a:xfrm>
              <a:custGeom>
                <a:avLst/>
                <a:gdLst/>
                <a:ahLst/>
                <a:cxnLst/>
                <a:rect l="l" t="t" r="r" b="b"/>
                <a:pathLst>
                  <a:path w="8576" h="17904" extrusionOk="0">
                    <a:moveTo>
                      <a:pt x="2880" y="1"/>
                    </a:moveTo>
                    <a:lnTo>
                      <a:pt x="0" y="17848"/>
                    </a:lnTo>
                    <a:lnTo>
                      <a:pt x="783" y="17864"/>
                    </a:lnTo>
                    <a:lnTo>
                      <a:pt x="2441" y="17880"/>
                    </a:lnTo>
                    <a:lnTo>
                      <a:pt x="3091" y="17887"/>
                    </a:lnTo>
                    <a:lnTo>
                      <a:pt x="5008" y="5345"/>
                    </a:lnTo>
                    <a:lnTo>
                      <a:pt x="5180" y="5353"/>
                    </a:lnTo>
                    <a:lnTo>
                      <a:pt x="5211" y="17903"/>
                    </a:lnTo>
                    <a:lnTo>
                      <a:pt x="5657" y="17895"/>
                    </a:lnTo>
                    <a:lnTo>
                      <a:pt x="7316" y="17872"/>
                    </a:lnTo>
                    <a:lnTo>
                      <a:pt x="8576" y="17848"/>
                    </a:lnTo>
                    <a:lnTo>
                      <a:pt x="8513" y="4570"/>
                    </a:lnTo>
                    <a:cubicBezTo>
                      <a:pt x="8529" y="3890"/>
                      <a:pt x="8310" y="337"/>
                      <a:pt x="7848" y="71"/>
                    </a:cubicBezTo>
                    <a:lnTo>
                      <a:pt x="47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8581623" y="3738114"/>
                <a:ext cx="335396" cy="1643174"/>
              </a:xfrm>
              <a:custGeom>
                <a:avLst/>
                <a:gdLst/>
                <a:ahLst/>
                <a:cxnLst/>
                <a:rect l="l" t="t" r="r" b="b"/>
                <a:pathLst>
                  <a:path w="1989" h="9744" extrusionOk="0">
                    <a:moveTo>
                      <a:pt x="1738" y="0"/>
                    </a:moveTo>
                    <a:cubicBezTo>
                      <a:pt x="1624" y="0"/>
                      <a:pt x="157" y="268"/>
                      <a:pt x="157" y="268"/>
                    </a:cubicBezTo>
                    <a:lnTo>
                      <a:pt x="87" y="761"/>
                    </a:lnTo>
                    <a:cubicBezTo>
                      <a:pt x="72" y="627"/>
                      <a:pt x="62" y="581"/>
                      <a:pt x="56" y="581"/>
                    </a:cubicBezTo>
                    <a:cubicBezTo>
                      <a:pt x="42" y="581"/>
                      <a:pt x="43" y="781"/>
                      <a:pt x="32" y="792"/>
                    </a:cubicBezTo>
                    <a:cubicBezTo>
                      <a:pt x="8" y="808"/>
                      <a:pt x="1" y="823"/>
                      <a:pt x="1" y="847"/>
                    </a:cubicBezTo>
                    <a:lnTo>
                      <a:pt x="8" y="956"/>
                    </a:lnTo>
                    <a:lnTo>
                      <a:pt x="16" y="1175"/>
                    </a:lnTo>
                    <a:lnTo>
                      <a:pt x="48" y="1614"/>
                    </a:lnTo>
                    <a:lnTo>
                      <a:pt x="102" y="2482"/>
                    </a:lnTo>
                    <a:cubicBezTo>
                      <a:pt x="149" y="3069"/>
                      <a:pt x="188" y="3648"/>
                      <a:pt x="235" y="4235"/>
                    </a:cubicBezTo>
                    <a:cubicBezTo>
                      <a:pt x="282" y="4814"/>
                      <a:pt x="337" y="5393"/>
                      <a:pt x="392" y="5980"/>
                    </a:cubicBezTo>
                    <a:cubicBezTo>
                      <a:pt x="447" y="6559"/>
                      <a:pt x="509" y="7138"/>
                      <a:pt x="580" y="7724"/>
                    </a:cubicBezTo>
                    <a:lnTo>
                      <a:pt x="611" y="7717"/>
                    </a:lnTo>
                    <a:lnTo>
                      <a:pt x="611" y="7717"/>
                    </a:lnTo>
                    <a:cubicBezTo>
                      <a:pt x="525" y="7904"/>
                      <a:pt x="533" y="8077"/>
                      <a:pt x="533" y="8077"/>
                    </a:cubicBezTo>
                    <a:cubicBezTo>
                      <a:pt x="423" y="8241"/>
                      <a:pt x="282" y="8382"/>
                      <a:pt x="165" y="8538"/>
                    </a:cubicBezTo>
                    <a:cubicBezTo>
                      <a:pt x="149" y="8562"/>
                      <a:pt x="141" y="8577"/>
                      <a:pt x="141" y="8593"/>
                    </a:cubicBezTo>
                    <a:cubicBezTo>
                      <a:pt x="141" y="8616"/>
                      <a:pt x="149" y="8640"/>
                      <a:pt x="165" y="8656"/>
                    </a:cubicBezTo>
                    <a:cubicBezTo>
                      <a:pt x="213" y="8704"/>
                      <a:pt x="273" y="8725"/>
                      <a:pt x="335" y="8725"/>
                    </a:cubicBezTo>
                    <a:cubicBezTo>
                      <a:pt x="393" y="8725"/>
                      <a:pt x="452" y="8706"/>
                      <a:pt x="501" y="8671"/>
                    </a:cubicBezTo>
                    <a:cubicBezTo>
                      <a:pt x="564" y="8632"/>
                      <a:pt x="611" y="8577"/>
                      <a:pt x="658" y="8523"/>
                    </a:cubicBezTo>
                    <a:cubicBezTo>
                      <a:pt x="689" y="8491"/>
                      <a:pt x="783" y="8397"/>
                      <a:pt x="783" y="8358"/>
                    </a:cubicBezTo>
                    <a:lnTo>
                      <a:pt x="783" y="8358"/>
                    </a:lnTo>
                    <a:cubicBezTo>
                      <a:pt x="783" y="8358"/>
                      <a:pt x="814" y="8554"/>
                      <a:pt x="548" y="9461"/>
                    </a:cubicBezTo>
                    <a:cubicBezTo>
                      <a:pt x="501" y="9610"/>
                      <a:pt x="767" y="9688"/>
                      <a:pt x="767" y="9688"/>
                    </a:cubicBezTo>
                    <a:cubicBezTo>
                      <a:pt x="833" y="9726"/>
                      <a:pt x="897" y="9743"/>
                      <a:pt x="958" y="9743"/>
                    </a:cubicBezTo>
                    <a:cubicBezTo>
                      <a:pt x="1526" y="9743"/>
                      <a:pt x="1871" y="8256"/>
                      <a:pt x="1871" y="8256"/>
                    </a:cubicBezTo>
                    <a:lnTo>
                      <a:pt x="1941" y="7740"/>
                    </a:lnTo>
                    <a:cubicBezTo>
                      <a:pt x="1972" y="7513"/>
                      <a:pt x="1988" y="7294"/>
                      <a:pt x="1988" y="7067"/>
                    </a:cubicBezTo>
                    <a:cubicBezTo>
                      <a:pt x="1988" y="6676"/>
                      <a:pt x="1980" y="6277"/>
                      <a:pt x="1972" y="5886"/>
                    </a:cubicBezTo>
                    <a:cubicBezTo>
                      <a:pt x="1957" y="5299"/>
                      <a:pt x="1949" y="4720"/>
                      <a:pt x="1925" y="4133"/>
                    </a:cubicBezTo>
                    <a:cubicBezTo>
                      <a:pt x="1910" y="3546"/>
                      <a:pt x="1879" y="2967"/>
                      <a:pt x="1855" y="2380"/>
                    </a:cubicBezTo>
                    <a:lnTo>
                      <a:pt x="1808" y="1504"/>
                    </a:lnTo>
                    <a:lnTo>
                      <a:pt x="1785" y="1074"/>
                    </a:lnTo>
                    <a:lnTo>
                      <a:pt x="1769" y="855"/>
                    </a:lnTo>
                    <a:lnTo>
                      <a:pt x="1745" y="2"/>
                    </a:lnTo>
                    <a:cubicBezTo>
                      <a:pt x="1745" y="1"/>
                      <a:pt x="1743" y="0"/>
                      <a:pt x="1738"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7734626" y="4539292"/>
                <a:ext cx="209939" cy="294267"/>
              </a:xfrm>
              <a:custGeom>
                <a:avLst/>
                <a:gdLst/>
                <a:ahLst/>
                <a:cxnLst/>
                <a:rect l="l" t="t" r="r" b="b"/>
                <a:pathLst>
                  <a:path w="1245" h="1745" extrusionOk="0">
                    <a:moveTo>
                      <a:pt x="1182" y="0"/>
                    </a:moveTo>
                    <a:cubicBezTo>
                      <a:pt x="1166" y="0"/>
                      <a:pt x="1151" y="8"/>
                      <a:pt x="1135" y="24"/>
                    </a:cubicBezTo>
                    <a:cubicBezTo>
                      <a:pt x="1119" y="31"/>
                      <a:pt x="1111" y="47"/>
                      <a:pt x="1111" y="63"/>
                    </a:cubicBezTo>
                    <a:lnTo>
                      <a:pt x="1088" y="485"/>
                    </a:lnTo>
                    <a:cubicBezTo>
                      <a:pt x="1064" y="1009"/>
                      <a:pt x="689" y="1455"/>
                      <a:pt x="180" y="1581"/>
                    </a:cubicBezTo>
                    <a:lnTo>
                      <a:pt x="55" y="1612"/>
                    </a:lnTo>
                    <a:cubicBezTo>
                      <a:pt x="39" y="1612"/>
                      <a:pt x="24" y="1628"/>
                      <a:pt x="16" y="1643"/>
                    </a:cubicBezTo>
                    <a:cubicBezTo>
                      <a:pt x="8" y="1659"/>
                      <a:pt x="0" y="1675"/>
                      <a:pt x="8" y="1690"/>
                    </a:cubicBezTo>
                    <a:cubicBezTo>
                      <a:pt x="16" y="1722"/>
                      <a:pt x="39" y="1745"/>
                      <a:pt x="71" y="1745"/>
                    </a:cubicBezTo>
                    <a:lnTo>
                      <a:pt x="212" y="1714"/>
                    </a:lnTo>
                    <a:cubicBezTo>
                      <a:pt x="783" y="1573"/>
                      <a:pt x="1197" y="1072"/>
                      <a:pt x="1229" y="493"/>
                    </a:cubicBezTo>
                    <a:lnTo>
                      <a:pt x="1244" y="71"/>
                    </a:lnTo>
                    <a:cubicBezTo>
                      <a:pt x="1244" y="55"/>
                      <a:pt x="1244" y="39"/>
                      <a:pt x="1229" y="24"/>
                    </a:cubicBezTo>
                    <a:cubicBezTo>
                      <a:pt x="1221" y="8"/>
                      <a:pt x="1197"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8552620" y="3764759"/>
                <a:ext cx="163735" cy="772008"/>
              </a:xfrm>
              <a:custGeom>
                <a:avLst/>
                <a:gdLst/>
                <a:ahLst/>
                <a:cxnLst/>
                <a:rect l="l" t="t" r="r" b="b"/>
                <a:pathLst>
                  <a:path w="971" h="4578" extrusionOk="0">
                    <a:moveTo>
                      <a:pt x="0" y="0"/>
                    </a:moveTo>
                    <a:lnTo>
                      <a:pt x="493" y="4577"/>
                    </a:lnTo>
                    <a:lnTo>
                      <a:pt x="971" y="102"/>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7342745" y="3188707"/>
                <a:ext cx="1542584" cy="1347389"/>
              </a:xfrm>
              <a:custGeom>
                <a:avLst/>
                <a:gdLst/>
                <a:ahLst/>
                <a:cxnLst/>
                <a:rect l="l" t="t" r="r" b="b"/>
                <a:pathLst>
                  <a:path w="9148" h="7990" extrusionOk="0">
                    <a:moveTo>
                      <a:pt x="4847" y="0"/>
                    </a:moveTo>
                    <a:cubicBezTo>
                      <a:pt x="4331" y="0"/>
                      <a:pt x="3813" y="35"/>
                      <a:pt x="3302" y="75"/>
                    </a:cubicBezTo>
                    <a:cubicBezTo>
                      <a:pt x="2950" y="106"/>
                      <a:pt x="2590" y="153"/>
                      <a:pt x="2238" y="232"/>
                    </a:cubicBezTo>
                    <a:cubicBezTo>
                      <a:pt x="2043" y="271"/>
                      <a:pt x="1855" y="318"/>
                      <a:pt x="1675" y="412"/>
                    </a:cubicBezTo>
                    <a:cubicBezTo>
                      <a:pt x="1589" y="466"/>
                      <a:pt x="1503" y="529"/>
                      <a:pt x="1424" y="592"/>
                    </a:cubicBezTo>
                    <a:cubicBezTo>
                      <a:pt x="1198" y="764"/>
                      <a:pt x="1010" y="983"/>
                      <a:pt x="853" y="1225"/>
                    </a:cubicBezTo>
                    <a:cubicBezTo>
                      <a:pt x="392" y="1898"/>
                      <a:pt x="149" y="2704"/>
                      <a:pt x="0" y="3494"/>
                    </a:cubicBezTo>
                    <a:lnTo>
                      <a:pt x="173" y="3502"/>
                    </a:lnTo>
                    <a:lnTo>
                      <a:pt x="1855" y="3549"/>
                    </a:lnTo>
                    <a:cubicBezTo>
                      <a:pt x="1878" y="3737"/>
                      <a:pt x="1894" y="3886"/>
                      <a:pt x="1910" y="3964"/>
                    </a:cubicBezTo>
                    <a:lnTo>
                      <a:pt x="1925" y="4050"/>
                    </a:lnTo>
                    <a:lnTo>
                      <a:pt x="2418" y="6726"/>
                    </a:lnTo>
                    <a:lnTo>
                      <a:pt x="2450" y="6867"/>
                    </a:lnTo>
                    <a:lnTo>
                      <a:pt x="2622" y="6961"/>
                    </a:lnTo>
                    <a:lnTo>
                      <a:pt x="3928" y="7657"/>
                    </a:lnTo>
                    <a:cubicBezTo>
                      <a:pt x="4343" y="7879"/>
                      <a:pt x="4801" y="7989"/>
                      <a:pt x="5260" y="7989"/>
                    </a:cubicBezTo>
                    <a:cubicBezTo>
                      <a:pt x="5563" y="7989"/>
                      <a:pt x="5866" y="7941"/>
                      <a:pt x="6158" y="7845"/>
                    </a:cubicBezTo>
                    <a:lnTo>
                      <a:pt x="7614" y="7352"/>
                    </a:lnTo>
                    <a:lnTo>
                      <a:pt x="7582" y="4206"/>
                    </a:lnTo>
                    <a:cubicBezTo>
                      <a:pt x="7606" y="4113"/>
                      <a:pt x="7637" y="3956"/>
                      <a:pt x="7676" y="3768"/>
                    </a:cubicBezTo>
                    <a:lnTo>
                      <a:pt x="9147" y="3338"/>
                    </a:lnTo>
                    <a:cubicBezTo>
                      <a:pt x="9085" y="2376"/>
                      <a:pt x="8748" y="1249"/>
                      <a:pt x="7895" y="685"/>
                    </a:cubicBezTo>
                    <a:cubicBezTo>
                      <a:pt x="7668" y="537"/>
                      <a:pt x="7410" y="419"/>
                      <a:pt x="7152" y="333"/>
                    </a:cubicBezTo>
                    <a:cubicBezTo>
                      <a:pt x="6408" y="79"/>
                      <a:pt x="5629" y="0"/>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7939167" y="3182805"/>
                <a:ext cx="424936" cy="843341"/>
              </a:xfrm>
              <a:custGeom>
                <a:avLst/>
                <a:gdLst/>
                <a:ahLst/>
                <a:cxnLst/>
                <a:rect l="l" t="t" r="r" b="b"/>
                <a:pathLst>
                  <a:path w="2520" h="5001" extrusionOk="0">
                    <a:moveTo>
                      <a:pt x="2441" y="1"/>
                    </a:moveTo>
                    <a:cubicBezTo>
                      <a:pt x="2418" y="1"/>
                      <a:pt x="2394" y="24"/>
                      <a:pt x="2394" y="48"/>
                    </a:cubicBezTo>
                    <a:cubicBezTo>
                      <a:pt x="2394" y="87"/>
                      <a:pt x="2426" y="3968"/>
                      <a:pt x="1628" y="4766"/>
                    </a:cubicBezTo>
                    <a:cubicBezTo>
                      <a:pt x="1534" y="4860"/>
                      <a:pt x="1440" y="4907"/>
                      <a:pt x="1338" y="4907"/>
                    </a:cubicBezTo>
                    <a:cubicBezTo>
                      <a:pt x="243" y="4907"/>
                      <a:pt x="94" y="118"/>
                      <a:pt x="94" y="63"/>
                    </a:cubicBezTo>
                    <a:cubicBezTo>
                      <a:pt x="94" y="40"/>
                      <a:pt x="71" y="24"/>
                      <a:pt x="47" y="24"/>
                    </a:cubicBezTo>
                    <a:cubicBezTo>
                      <a:pt x="24" y="24"/>
                      <a:pt x="0" y="40"/>
                      <a:pt x="0" y="71"/>
                    </a:cubicBezTo>
                    <a:cubicBezTo>
                      <a:pt x="8" y="267"/>
                      <a:pt x="157" y="5000"/>
                      <a:pt x="1338" y="5000"/>
                    </a:cubicBezTo>
                    <a:cubicBezTo>
                      <a:pt x="1463" y="5000"/>
                      <a:pt x="1588" y="4946"/>
                      <a:pt x="1698" y="4836"/>
                    </a:cubicBezTo>
                    <a:cubicBezTo>
                      <a:pt x="2520" y="4007"/>
                      <a:pt x="2488" y="212"/>
                      <a:pt x="2488" y="48"/>
                    </a:cubicBezTo>
                    <a:cubicBezTo>
                      <a:pt x="2488" y="24"/>
                      <a:pt x="2473" y="1"/>
                      <a:pt x="2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7978625" y="3182805"/>
                <a:ext cx="344670" cy="479090"/>
              </a:xfrm>
              <a:custGeom>
                <a:avLst/>
                <a:gdLst/>
                <a:ahLst/>
                <a:cxnLst/>
                <a:rect l="l" t="t" r="r" b="b"/>
                <a:pathLst>
                  <a:path w="2044" h="2841" extrusionOk="0">
                    <a:moveTo>
                      <a:pt x="1980" y="1"/>
                    </a:moveTo>
                    <a:cubicBezTo>
                      <a:pt x="1949" y="1"/>
                      <a:pt x="1933" y="24"/>
                      <a:pt x="1933" y="48"/>
                    </a:cubicBezTo>
                    <a:cubicBezTo>
                      <a:pt x="1933" y="71"/>
                      <a:pt x="1949" y="2043"/>
                      <a:pt x="1394" y="2606"/>
                    </a:cubicBezTo>
                    <a:cubicBezTo>
                      <a:pt x="1300" y="2700"/>
                      <a:pt x="1198" y="2747"/>
                      <a:pt x="1088" y="2747"/>
                    </a:cubicBezTo>
                    <a:cubicBezTo>
                      <a:pt x="212" y="2747"/>
                      <a:pt x="95" y="87"/>
                      <a:pt x="95" y="55"/>
                    </a:cubicBezTo>
                    <a:cubicBezTo>
                      <a:pt x="95" y="32"/>
                      <a:pt x="71" y="8"/>
                      <a:pt x="48" y="8"/>
                    </a:cubicBezTo>
                    <a:cubicBezTo>
                      <a:pt x="16" y="16"/>
                      <a:pt x="1" y="32"/>
                      <a:pt x="1" y="63"/>
                    </a:cubicBezTo>
                    <a:cubicBezTo>
                      <a:pt x="1" y="173"/>
                      <a:pt x="126" y="2841"/>
                      <a:pt x="1088" y="2841"/>
                    </a:cubicBezTo>
                    <a:cubicBezTo>
                      <a:pt x="1229" y="2841"/>
                      <a:pt x="1354" y="2786"/>
                      <a:pt x="1464" y="2677"/>
                    </a:cubicBezTo>
                    <a:cubicBezTo>
                      <a:pt x="2043" y="2082"/>
                      <a:pt x="2027" y="126"/>
                      <a:pt x="2027" y="48"/>
                    </a:cubicBezTo>
                    <a:cubicBezTo>
                      <a:pt x="2027" y="24"/>
                      <a:pt x="2004" y="1"/>
                      <a:pt x="1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7541889" y="4389208"/>
                <a:ext cx="431681" cy="309781"/>
              </a:xfrm>
              <a:custGeom>
                <a:avLst/>
                <a:gdLst/>
                <a:ahLst/>
                <a:cxnLst/>
                <a:rect l="l" t="t" r="r" b="b"/>
                <a:pathLst>
                  <a:path w="2560" h="1837" extrusionOk="0">
                    <a:moveTo>
                      <a:pt x="1471" y="0"/>
                    </a:moveTo>
                    <a:cubicBezTo>
                      <a:pt x="1392" y="0"/>
                      <a:pt x="1314" y="28"/>
                      <a:pt x="1253" y="84"/>
                    </a:cubicBezTo>
                    <a:lnTo>
                      <a:pt x="768" y="507"/>
                    </a:lnTo>
                    <a:cubicBezTo>
                      <a:pt x="1" y="1493"/>
                      <a:pt x="956" y="1837"/>
                      <a:pt x="956" y="1837"/>
                    </a:cubicBezTo>
                    <a:cubicBezTo>
                      <a:pt x="1503" y="1626"/>
                      <a:pt x="1597" y="1109"/>
                      <a:pt x="1597" y="1109"/>
                    </a:cubicBezTo>
                    <a:lnTo>
                      <a:pt x="1769" y="1164"/>
                    </a:lnTo>
                    <a:cubicBezTo>
                      <a:pt x="1870" y="1200"/>
                      <a:pt x="1975" y="1218"/>
                      <a:pt x="2079" y="1218"/>
                    </a:cubicBezTo>
                    <a:cubicBezTo>
                      <a:pt x="2178" y="1218"/>
                      <a:pt x="2277" y="1202"/>
                      <a:pt x="2372" y="1172"/>
                    </a:cubicBezTo>
                    <a:cubicBezTo>
                      <a:pt x="2419" y="1148"/>
                      <a:pt x="2427" y="1078"/>
                      <a:pt x="2380" y="1054"/>
                    </a:cubicBezTo>
                    <a:lnTo>
                      <a:pt x="1699" y="710"/>
                    </a:lnTo>
                    <a:lnTo>
                      <a:pt x="1699" y="710"/>
                    </a:lnTo>
                    <a:lnTo>
                      <a:pt x="2333" y="929"/>
                    </a:lnTo>
                    <a:cubicBezTo>
                      <a:pt x="2352" y="938"/>
                      <a:pt x="2374" y="942"/>
                      <a:pt x="2396" y="942"/>
                    </a:cubicBezTo>
                    <a:cubicBezTo>
                      <a:pt x="2435" y="942"/>
                      <a:pt x="2475" y="928"/>
                      <a:pt x="2505" y="898"/>
                    </a:cubicBezTo>
                    <a:cubicBezTo>
                      <a:pt x="2560" y="859"/>
                      <a:pt x="2560" y="773"/>
                      <a:pt x="2497" y="734"/>
                    </a:cubicBezTo>
                    <a:lnTo>
                      <a:pt x="2333" y="629"/>
                    </a:lnTo>
                    <a:lnTo>
                      <a:pt x="2333" y="629"/>
                    </a:lnTo>
                    <a:lnTo>
                      <a:pt x="2380" y="491"/>
                    </a:lnTo>
                    <a:cubicBezTo>
                      <a:pt x="2427" y="366"/>
                      <a:pt x="2348" y="225"/>
                      <a:pt x="2215" y="194"/>
                    </a:cubicBezTo>
                    <a:lnTo>
                      <a:pt x="1566" y="14"/>
                    </a:lnTo>
                    <a:cubicBezTo>
                      <a:pt x="1535" y="5"/>
                      <a:pt x="1503" y="0"/>
                      <a:pt x="14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7282040" y="3771860"/>
                <a:ext cx="683606" cy="905233"/>
              </a:xfrm>
              <a:custGeom>
                <a:avLst/>
                <a:gdLst/>
                <a:ahLst/>
                <a:cxnLst/>
                <a:rect l="l" t="t" r="r" b="b"/>
                <a:pathLst>
                  <a:path w="4054" h="5368" extrusionOk="0">
                    <a:moveTo>
                      <a:pt x="533" y="0"/>
                    </a:moveTo>
                    <a:cubicBezTo>
                      <a:pt x="509" y="86"/>
                      <a:pt x="478" y="165"/>
                      <a:pt x="454" y="251"/>
                    </a:cubicBezTo>
                    <a:cubicBezTo>
                      <a:pt x="368" y="493"/>
                      <a:pt x="290" y="744"/>
                      <a:pt x="220" y="1002"/>
                    </a:cubicBezTo>
                    <a:cubicBezTo>
                      <a:pt x="180" y="1127"/>
                      <a:pt x="149" y="1260"/>
                      <a:pt x="110" y="1393"/>
                    </a:cubicBezTo>
                    <a:cubicBezTo>
                      <a:pt x="79" y="1534"/>
                      <a:pt x="47" y="1675"/>
                      <a:pt x="16" y="1862"/>
                    </a:cubicBezTo>
                    <a:cubicBezTo>
                      <a:pt x="8" y="1909"/>
                      <a:pt x="8" y="1956"/>
                      <a:pt x="1" y="2027"/>
                    </a:cubicBezTo>
                    <a:lnTo>
                      <a:pt x="1" y="2074"/>
                    </a:lnTo>
                    <a:lnTo>
                      <a:pt x="1" y="2136"/>
                    </a:lnTo>
                    <a:cubicBezTo>
                      <a:pt x="1" y="2183"/>
                      <a:pt x="1" y="2238"/>
                      <a:pt x="16" y="2316"/>
                    </a:cubicBezTo>
                    <a:lnTo>
                      <a:pt x="16" y="2348"/>
                    </a:lnTo>
                    <a:lnTo>
                      <a:pt x="24" y="2387"/>
                    </a:lnTo>
                    <a:cubicBezTo>
                      <a:pt x="32" y="2410"/>
                      <a:pt x="40" y="2441"/>
                      <a:pt x="47" y="2465"/>
                    </a:cubicBezTo>
                    <a:cubicBezTo>
                      <a:pt x="55" y="2473"/>
                      <a:pt x="63" y="2496"/>
                      <a:pt x="71" y="2520"/>
                    </a:cubicBezTo>
                    <a:cubicBezTo>
                      <a:pt x="79" y="2535"/>
                      <a:pt x="87" y="2559"/>
                      <a:pt x="94" y="2582"/>
                    </a:cubicBezTo>
                    <a:cubicBezTo>
                      <a:pt x="110" y="2598"/>
                      <a:pt x="118" y="2614"/>
                      <a:pt x="126" y="2637"/>
                    </a:cubicBezTo>
                    <a:cubicBezTo>
                      <a:pt x="141" y="2653"/>
                      <a:pt x="157" y="2684"/>
                      <a:pt x="173" y="2708"/>
                    </a:cubicBezTo>
                    <a:cubicBezTo>
                      <a:pt x="188" y="2731"/>
                      <a:pt x="212" y="2754"/>
                      <a:pt x="227" y="2778"/>
                    </a:cubicBezTo>
                    <a:lnTo>
                      <a:pt x="259" y="2809"/>
                    </a:lnTo>
                    <a:lnTo>
                      <a:pt x="267" y="2817"/>
                    </a:lnTo>
                    <a:lnTo>
                      <a:pt x="274" y="2825"/>
                    </a:lnTo>
                    <a:lnTo>
                      <a:pt x="290" y="2841"/>
                    </a:lnTo>
                    <a:lnTo>
                      <a:pt x="360" y="2911"/>
                    </a:lnTo>
                    <a:lnTo>
                      <a:pt x="626" y="3169"/>
                    </a:lnTo>
                    <a:lnTo>
                      <a:pt x="1159" y="3693"/>
                    </a:lnTo>
                    <a:lnTo>
                      <a:pt x="1996" y="4515"/>
                    </a:lnTo>
                    <a:cubicBezTo>
                      <a:pt x="1996" y="4515"/>
                      <a:pt x="1996" y="4523"/>
                      <a:pt x="1996" y="4523"/>
                    </a:cubicBezTo>
                    <a:cubicBezTo>
                      <a:pt x="1816" y="5149"/>
                      <a:pt x="2450" y="5368"/>
                      <a:pt x="2450" y="5368"/>
                    </a:cubicBezTo>
                    <a:cubicBezTo>
                      <a:pt x="2997" y="5164"/>
                      <a:pt x="3083" y="4640"/>
                      <a:pt x="3083" y="4640"/>
                    </a:cubicBezTo>
                    <a:lnTo>
                      <a:pt x="3255" y="4703"/>
                    </a:lnTo>
                    <a:cubicBezTo>
                      <a:pt x="3353" y="4738"/>
                      <a:pt x="3455" y="4756"/>
                      <a:pt x="3557" y="4756"/>
                    </a:cubicBezTo>
                    <a:cubicBezTo>
                      <a:pt x="3658" y="4756"/>
                      <a:pt x="3760" y="4738"/>
                      <a:pt x="3858" y="4703"/>
                    </a:cubicBezTo>
                    <a:cubicBezTo>
                      <a:pt x="3913" y="4687"/>
                      <a:pt x="3921" y="4617"/>
                      <a:pt x="3866" y="4593"/>
                    </a:cubicBezTo>
                    <a:lnTo>
                      <a:pt x="3193" y="4249"/>
                    </a:lnTo>
                    <a:lnTo>
                      <a:pt x="3819" y="4468"/>
                    </a:lnTo>
                    <a:cubicBezTo>
                      <a:pt x="3839" y="4476"/>
                      <a:pt x="3859" y="4479"/>
                      <a:pt x="3879" y="4479"/>
                    </a:cubicBezTo>
                    <a:cubicBezTo>
                      <a:pt x="3921" y="4479"/>
                      <a:pt x="3962" y="4463"/>
                      <a:pt x="3999" y="4437"/>
                    </a:cubicBezTo>
                    <a:cubicBezTo>
                      <a:pt x="4054" y="4398"/>
                      <a:pt x="4046" y="4312"/>
                      <a:pt x="3991" y="4272"/>
                    </a:cubicBezTo>
                    <a:lnTo>
                      <a:pt x="3827" y="4171"/>
                    </a:lnTo>
                    <a:lnTo>
                      <a:pt x="3874" y="4030"/>
                    </a:lnTo>
                    <a:cubicBezTo>
                      <a:pt x="3913" y="3905"/>
                      <a:pt x="3842" y="3764"/>
                      <a:pt x="3709" y="3725"/>
                    </a:cubicBezTo>
                    <a:lnTo>
                      <a:pt x="3060" y="3553"/>
                    </a:lnTo>
                    <a:lnTo>
                      <a:pt x="2982" y="3459"/>
                    </a:lnTo>
                    <a:lnTo>
                      <a:pt x="2810" y="3365"/>
                    </a:lnTo>
                    <a:lnTo>
                      <a:pt x="1769" y="2042"/>
                    </a:lnTo>
                    <a:lnTo>
                      <a:pt x="1714" y="1980"/>
                    </a:lnTo>
                    <a:cubicBezTo>
                      <a:pt x="1722" y="1941"/>
                      <a:pt x="1738" y="1909"/>
                      <a:pt x="1745" y="1870"/>
                    </a:cubicBezTo>
                    <a:cubicBezTo>
                      <a:pt x="1784" y="1769"/>
                      <a:pt x="1824" y="1659"/>
                      <a:pt x="1871" y="1549"/>
                    </a:cubicBezTo>
                    <a:cubicBezTo>
                      <a:pt x="1949" y="1330"/>
                      <a:pt x="2043" y="1104"/>
                      <a:pt x="2137" y="884"/>
                    </a:cubicBezTo>
                    <a:cubicBezTo>
                      <a:pt x="2191" y="775"/>
                      <a:pt x="2238" y="658"/>
                      <a:pt x="2285" y="548"/>
                    </a:cubicBezTo>
                    <a:lnTo>
                      <a:pt x="2270" y="462"/>
                    </a:lnTo>
                    <a:cubicBezTo>
                      <a:pt x="2254" y="384"/>
                      <a:pt x="2238" y="235"/>
                      <a:pt x="2215" y="47"/>
                    </a:cubicBezTo>
                    <a:lnTo>
                      <a:pt x="533"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7613217" y="4390051"/>
                <a:ext cx="132034" cy="151940"/>
              </a:xfrm>
              <a:custGeom>
                <a:avLst/>
                <a:gdLst/>
                <a:ahLst/>
                <a:cxnLst/>
                <a:rect l="l" t="t" r="r" b="b"/>
                <a:pathLst>
                  <a:path w="783" h="901" extrusionOk="0">
                    <a:moveTo>
                      <a:pt x="783" y="1"/>
                    </a:moveTo>
                    <a:cubicBezTo>
                      <a:pt x="712" y="1"/>
                      <a:pt x="611" y="17"/>
                      <a:pt x="454" y="64"/>
                    </a:cubicBezTo>
                    <a:cubicBezTo>
                      <a:pt x="40" y="189"/>
                      <a:pt x="0" y="869"/>
                      <a:pt x="0" y="869"/>
                    </a:cubicBezTo>
                    <a:lnTo>
                      <a:pt x="32" y="901"/>
                    </a:lnTo>
                    <a:cubicBezTo>
                      <a:pt x="71" y="760"/>
                      <a:pt x="149" y="603"/>
                      <a:pt x="290" y="416"/>
                    </a:cubicBezTo>
                    <a:lnTo>
                      <a:pt x="78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7661949" y="2265777"/>
                <a:ext cx="991180" cy="813661"/>
              </a:xfrm>
              <a:custGeom>
                <a:avLst/>
                <a:gdLst/>
                <a:ahLst/>
                <a:cxnLst/>
                <a:rect l="l" t="t" r="r" b="b"/>
                <a:pathLst>
                  <a:path w="5878" h="4825" extrusionOk="0">
                    <a:moveTo>
                      <a:pt x="2153" y="1"/>
                    </a:moveTo>
                    <a:cubicBezTo>
                      <a:pt x="1018" y="1"/>
                      <a:pt x="1" y="1659"/>
                      <a:pt x="1112" y="2371"/>
                    </a:cubicBezTo>
                    <a:cubicBezTo>
                      <a:pt x="1120" y="2379"/>
                      <a:pt x="1128" y="2387"/>
                      <a:pt x="1143" y="2387"/>
                    </a:cubicBezTo>
                    <a:cubicBezTo>
                      <a:pt x="1143" y="2387"/>
                      <a:pt x="1128" y="1714"/>
                      <a:pt x="1284" y="1589"/>
                    </a:cubicBezTo>
                    <a:cubicBezTo>
                      <a:pt x="1284" y="1589"/>
                      <a:pt x="1284" y="1918"/>
                      <a:pt x="1605" y="1965"/>
                    </a:cubicBezTo>
                    <a:cubicBezTo>
                      <a:pt x="1651" y="1972"/>
                      <a:pt x="1695" y="1975"/>
                      <a:pt x="1736" y="1975"/>
                    </a:cubicBezTo>
                    <a:cubicBezTo>
                      <a:pt x="2184" y="1975"/>
                      <a:pt x="2348" y="1579"/>
                      <a:pt x="2348" y="1472"/>
                    </a:cubicBezTo>
                    <a:cubicBezTo>
                      <a:pt x="2348" y="1472"/>
                      <a:pt x="2348" y="1941"/>
                      <a:pt x="2779" y="2004"/>
                    </a:cubicBezTo>
                    <a:cubicBezTo>
                      <a:pt x="2294" y="2450"/>
                      <a:pt x="2106" y="3154"/>
                      <a:pt x="2364" y="3795"/>
                    </a:cubicBezTo>
                    <a:cubicBezTo>
                      <a:pt x="2615" y="4436"/>
                      <a:pt x="3224" y="4825"/>
                      <a:pt x="3871" y="4825"/>
                    </a:cubicBezTo>
                    <a:cubicBezTo>
                      <a:pt x="4070" y="4825"/>
                      <a:pt x="4272" y="4788"/>
                      <a:pt x="4469" y="4711"/>
                    </a:cubicBezTo>
                    <a:cubicBezTo>
                      <a:pt x="5298" y="4382"/>
                      <a:pt x="5705" y="3443"/>
                      <a:pt x="5376" y="2606"/>
                    </a:cubicBezTo>
                    <a:cubicBezTo>
                      <a:pt x="5306" y="2434"/>
                      <a:pt x="5212" y="2278"/>
                      <a:pt x="5095" y="2145"/>
                    </a:cubicBezTo>
                    <a:cubicBezTo>
                      <a:pt x="5142" y="2121"/>
                      <a:pt x="5196" y="2098"/>
                      <a:pt x="5243" y="2066"/>
                    </a:cubicBezTo>
                    <a:cubicBezTo>
                      <a:pt x="5721" y="1792"/>
                      <a:pt x="5877" y="1182"/>
                      <a:pt x="5595" y="705"/>
                    </a:cubicBezTo>
                    <a:cubicBezTo>
                      <a:pt x="5414" y="388"/>
                      <a:pt x="5084" y="213"/>
                      <a:pt x="4743" y="213"/>
                    </a:cubicBezTo>
                    <a:cubicBezTo>
                      <a:pt x="4570" y="213"/>
                      <a:pt x="4395" y="258"/>
                      <a:pt x="4234" y="353"/>
                    </a:cubicBezTo>
                    <a:cubicBezTo>
                      <a:pt x="4101" y="423"/>
                      <a:pt x="3999" y="525"/>
                      <a:pt x="3921" y="642"/>
                    </a:cubicBezTo>
                    <a:cubicBezTo>
                      <a:pt x="3663" y="290"/>
                      <a:pt x="3178" y="1"/>
                      <a:pt x="2153" y="1"/>
                    </a:cubicBezTo>
                    <a:close/>
                  </a:path>
                </a:pathLst>
              </a:custGeom>
              <a:solidFill>
                <a:srgbClr val="30150C"/>
              </a:solidFill>
              <a:ln w="9525" cap="flat" cmpd="sng">
                <a:solidFill>
                  <a:srgbClr val="3015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7739854" y="2850260"/>
                <a:ext cx="182284" cy="200844"/>
              </a:xfrm>
              <a:custGeom>
                <a:avLst/>
                <a:gdLst/>
                <a:ahLst/>
                <a:cxnLst/>
                <a:rect l="l" t="t" r="r" b="b"/>
                <a:pathLst>
                  <a:path w="1081" h="1191" extrusionOk="0">
                    <a:moveTo>
                      <a:pt x="540" y="95"/>
                    </a:moveTo>
                    <a:cubicBezTo>
                      <a:pt x="783" y="95"/>
                      <a:pt x="986" y="314"/>
                      <a:pt x="986" y="596"/>
                    </a:cubicBezTo>
                    <a:cubicBezTo>
                      <a:pt x="986" y="869"/>
                      <a:pt x="783" y="1096"/>
                      <a:pt x="540" y="1096"/>
                    </a:cubicBezTo>
                    <a:cubicBezTo>
                      <a:pt x="298" y="1096"/>
                      <a:pt x="95" y="869"/>
                      <a:pt x="95" y="596"/>
                    </a:cubicBezTo>
                    <a:cubicBezTo>
                      <a:pt x="95" y="314"/>
                      <a:pt x="298" y="95"/>
                      <a:pt x="540" y="95"/>
                    </a:cubicBezTo>
                    <a:close/>
                    <a:moveTo>
                      <a:pt x="540" y="1"/>
                    </a:moveTo>
                    <a:cubicBezTo>
                      <a:pt x="243" y="1"/>
                      <a:pt x="1" y="267"/>
                      <a:pt x="1" y="596"/>
                    </a:cubicBezTo>
                    <a:cubicBezTo>
                      <a:pt x="1" y="924"/>
                      <a:pt x="243" y="1190"/>
                      <a:pt x="540" y="1190"/>
                    </a:cubicBezTo>
                    <a:cubicBezTo>
                      <a:pt x="838" y="1190"/>
                      <a:pt x="1080" y="924"/>
                      <a:pt x="1080" y="596"/>
                    </a:cubicBezTo>
                    <a:cubicBezTo>
                      <a:pt x="1080" y="267"/>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8259721" y="2439975"/>
                <a:ext cx="113653" cy="302362"/>
              </a:xfrm>
              <a:custGeom>
                <a:avLst/>
                <a:gdLst/>
                <a:ahLst/>
                <a:cxnLst/>
                <a:rect l="l" t="t" r="r" b="b"/>
                <a:pathLst>
                  <a:path w="674" h="1793" extrusionOk="0">
                    <a:moveTo>
                      <a:pt x="0" y="0"/>
                    </a:moveTo>
                    <a:lnTo>
                      <a:pt x="0" y="0"/>
                    </a:lnTo>
                    <a:cubicBezTo>
                      <a:pt x="220" y="266"/>
                      <a:pt x="400" y="744"/>
                      <a:pt x="360" y="1119"/>
                    </a:cubicBezTo>
                    <a:lnTo>
                      <a:pt x="266" y="1745"/>
                    </a:lnTo>
                    <a:lnTo>
                      <a:pt x="540" y="1792"/>
                    </a:lnTo>
                    <a:lnTo>
                      <a:pt x="634" y="1057"/>
                    </a:lnTo>
                    <a:cubicBezTo>
                      <a:pt x="673" y="626"/>
                      <a:pt x="282" y="2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7827032" y="2513836"/>
                <a:ext cx="609581" cy="867118"/>
              </a:xfrm>
              <a:custGeom>
                <a:avLst/>
                <a:gdLst/>
                <a:ahLst/>
                <a:cxnLst/>
                <a:rect l="l" t="t" r="r" b="b"/>
                <a:pathLst>
                  <a:path w="3615" h="5142" extrusionOk="0">
                    <a:moveTo>
                      <a:pt x="1369" y="1"/>
                    </a:moveTo>
                    <a:cubicBezTo>
                      <a:pt x="1369" y="108"/>
                      <a:pt x="1205" y="504"/>
                      <a:pt x="757" y="504"/>
                    </a:cubicBezTo>
                    <a:cubicBezTo>
                      <a:pt x="716" y="504"/>
                      <a:pt x="672" y="501"/>
                      <a:pt x="626" y="494"/>
                    </a:cubicBezTo>
                    <a:cubicBezTo>
                      <a:pt x="305" y="447"/>
                      <a:pt x="305" y="118"/>
                      <a:pt x="305" y="118"/>
                    </a:cubicBezTo>
                    <a:cubicBezTo>
                      <a:pt x="150" y="242"/>
                      <a:pt x="141" y="901"/>
                      <a:pt x="133" y="901"/>
                    </a:cubicBezTo>
                    <a:cubicBezTo>
                      <a:pt x="133" y="901"/>
                      <a:pt x="133" y="900"/>
                      <a:pt x="133" y="900"/>
                    </a:cubicBezTo>
                    <a:lnTo>
                      <a:pt x="31" y="1988"/>
                    </a:lnTo>
                    <a:cubicBezTo>
                      <a:pt x="0" y="2317"/>
                      <a:pt x="86" y="2630"/>
                      <a:pt x="258" y="2880"/>
                    </a:cubicBezTo>
                    <a:cubicBezTo>
                      <a:pt x="423" y="3193"/>
                      <a:pt x="704" y="3436"/>
                      <a:pt x="1049" y="3553"/>
                    </a:cubicBezTo>
                    <a:lnTo>
                      <a:pt x="1049" y="4281"/>
                    </a:lnTo>
                    <a:cubicBezTo>
                      <a:pt x="1049" y="4758"/>
                      <a:pt x="1432" y="5141"/>
                      <a:pt x="1909" y="5141"/>
                    </a:cubicBezTo>
                    <a:cubicBezTo>
                      <a:pt x="2379" y="5141"/>
                      <a:pt x="2770" y="4758"/>
                      <a:pt x="2770" y="4281"/>
                    </a:cubicBezTo>
                    <a:lnTo>
                      <a:pt x="2770" y="2802"/>
                    </a:lnTo>
                    <a:cubicBezTo>
                      <a:pt x="2825" y="2677"/>
                      <a:pt x="2864" y="2536"/>
                      <a:pt x="2879" y="2379"/>
                    </a:cubicBezTo>
                    <a:lnTo>
                      <a:pt x="2895" y="2223"/>
                    </a:lnTo>
                    <a:lnTo>
                      <a:pt x="3059" y="2238"/>
                    </a:lnTo>
                    <a:cubicBezTo>
                      <a:pt x="3078" y="2241"/>
                      <a:pt x="3097" y="2242"/>
                      <a:pt x="3115" y="2242"/>
                    </a:cubicBezTo>
                    <a:cubicBezTo>
                      <a:pt x="3358" y="2242"/>
                      <a:pt x="3562" y="2055"/>
                      <a:pt x="3584" y="1808"/>
                    </a:cubicBezTo>
                    <a:lnTo>
                      <a:pt x="3584" y="1792"/>
                    </a:lnTo>
                    <a:cubicBezTo>
                      <a:pt x="3615" y="1526"/>
                      <a:pt x="3419" y="1292"/>
                      <a:pt x="3153" y="1268"/>
                    </a:cubicBezTo>
                    <a:lnTo>
                      <a:pt x="3130" y="1260"/>
                    </a:lnTo>
                    <a:lnTo>
                      <a:pt x="3114" y="1354"/>
                    </a:lnTo>
                    <a:lnTo>
                      <a:pt x="2668" y="1284"/>
                    </a:lnTo>
                    <a:cubicBezTo>
                      <a:pt x="2394" y="1237"/>
                      <a:pt x="2214" y="838"/>
                      <a:pt x="2199" y="306"/>
                    </a:cubicBezTo>
                    <a:cubicBezTo>
                      <a:pt x="2167" y="447"/>
                      <a:pt x="2066" y="541"/>
                      <a:pt x="1909" y="541"/>
                    </a:cubicBezTo>
                    <a:cubicBezTo>
                      <a:pt x="1377" y="541"/>
                      <a:pt x="1369" y="1"/>
                      <a:pt x="1369"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7871886" y="2887190"/>
                <a:ext cx="443485" cy="335414"/>
              </a:xfrm>
              <a:custGeom>
                <a:avLst/>
                <a:gdLst/>
                <a:ahLst/>
                <a:cxnLst/>
                <a:rect l="l" t="t" r="r" b="b"/>
                <a:pathLst>
                  <a:path w="2630" h="1989" extrusionOk="0">
                    <a:moveTo>
                      <a:pt x="2512" y="1"/>
                    </a:moveTo>
                    <a:lnTo>
                      <a:pt x="2512" y="40"/>
                    </a:lnTo>
                    <a:cubicBezTo>
                      <a:pt x="2438" y="740"/>
                      <a:pt x="1844" y="1267"/>
                      <a:pt x="1154" y="1267"/>
                    </a:cubicBezTo>
                    <a:cubicBezTo>
                      <a:pt x="1111" y="1267"/>
                      <a:pt x="1068" y="1265"/>
                      <a:pt x="1025" y="1261"/>
                    </a:cubicBezTo>
                    <a:lnTo>
                      <a:pt x="986" y="1261"/>
                    </a:lnTo>
                    <a:cubicBezTo>
                      <a:pt x="571" y="1222"/>
                      <a:pt x="219" y="995"/>
                      <a:pt x="0" y="674"/>
                    </a:cubicBezTo>
                    <a:lnTo>
                      <a:pt x="0" y="674"/>
                    </a:lnTo>
                    <a:cubicBezTo>
                      <a:pt x="164" y="995"/>
                      <a:pt x="462" y="1245"/>
                      <a:pt x="822" y="1347"/>
                    </a:cubicBezTo>
                    <a:cubicBezTo>
                      <a:pt x="837" y="1707"/>
                      <a:pt x="1127" y="1988"/>
                      <a:pt x="1487" y="1988"/>
                    </a:cubicBezTo>
                    <a:cubicBezTo>
                      <a:pt x="1854" y="1988"/>
                      <a:pt x="2160" y="1691"/>
                      <a:pt x="2160" y="1323"/>
                    </a:cubicBezTo>
                    <a:cubicBezTo>
                      <a:pt x="2160" y="1245"/>
                      <a:pt x="2144" y="1167"/>
                      <a:pt x="2113" y="1096"/>
                    </a:cubicBezTo>
                    <a:cubicBezTo>
                      <a:pt x="2387" y="877"/>
                      <a:pt x="2574" y="549"/>
                      <a:pt x="2613" y="165"/>
                    </a:cubicBezTo>
                    <a:lnTo>
                      <a:pt x="2629" y="9"/>
                    </a:lnTo>
                    <a:lnTo>
                      <a:pt x="2512"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8336276" y="2765437"/>
                <a:ext cx="50250" cy="73187"/>
              </a:xfrm>
              <a:custGeom>
                <a:avLst/>
                <a:gdLst/>
                <a:ahLst/>
                <a:cxnLst/>
                <a:rect l="l" t="t" r="r" b="b"/>
                <a:pathLst>
                  <a:path w="298" h="434" extrusionOk="0">
                    <a:moveTo>
                      <a:pt x="242" y="0"/>
                    </a:moveTo>
                    <a:cubicBezTo>
                      <a:pt x="230" y="0"/>
                      <a:pt x="217" y="6"/>
                      <a:pt x="204" y="19"/>
                    </a:cubicBezTo>
                    <a:lnTo>
                      <a:pt x="8" y="238"/>
                    </a:lnTo>
                    <a:cubicBezTo>
                      <a:pt x="0" y="246"/>
                      <a:pt x="0" y="261"/>
                      <a:pt x="0" y="277"/>
                    </a:cubicBezTo>
                    <a:cubicBezTo>
                      <a:pt x="0" y="285"/>
                      <a:pt x="8" y="300"/>
                      <a:pt x="24" y="308"/>
                    </a:cubicBezTo>
                    <a:lnTo>
                      <a:pt x="204" y="426"/>
                    </a:lnTo>
                    <a:cubicBezTo>
                      <a:pt x="212" y="433"/>
                      <a:pt x="219" y="433"/>
                      <a:pt x="235" y="433"/>
                    </a:cubicBezTo>
                    <a:cubicBezTo>
                      <a:pt x="251" y="433"/>
                      <a:pt x="258" y="426"/>
                      <a:pt x="274" y="410"/>
                    </a:cubicBezTo>
                    <a:cubicBezTo>
                      <a:pt x="282" y="386"/>
                      <a:pt x="282" y="363"/>
                      <a:pt x="258" y="347"/>
                    </a:cubicBezTo>
                    <a:lnTo>
                      <a:pt x="118" y="253"/>
                    </a:lnTo>
                    <a:lnTo>
                      <a:pt x="274" y="81"/>
                    </a:lnTo>
                    <a:cubicBezTo>
                      <a:pt x="298" y="58"/>
                      <a:pt x="290" y="27"/>
                      <a:pt x="274" y="11"/>
                    </a:cubicBezTo>
                    <a:cubicBezTo>
                      <a:pt x="264" y="4"/>
                      <a:pt x="253" y="0"/>
                      <a:pt x="24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8305924" y="2850260"/>
                <a:ext cx="182284" cy="213997"/>
              </a:xfrm>
              <a:custGeom>
                <a:avLst/>
                <a:gdLst/>
                <a:ahLst/>
                <a:cxnLst/>
                <a:rect l="l" t="t" r="r" b="b"/>
                <a:pathLst>
                  <a:path w="1081" h="1269" extrusionOk="0">
                    <a:moveTo>
                      <a:pt x="540" y="95"/>
                    </a:moveTo>
                    <a:cubicBezTo>
                      <a:pt x="791" y="95"/>
                      <a:pt x="986" y="337"/>
                      <a:pt x="986" y="635"/>
                    </a:cubicBezTo>
                    <a:cubicBezTo>
                      <a:pt x="986" y="932"/>
                      <a:pt x="791" y="1175"/>
                      <a:pt x="540" y="1175"/>
                    </a:cubicBezTo>
                    <a:cubicBezTo>
                      <a:pt x="298" y="1175"/>
                      <a:pt x="94" y="932"/>
                      <a:pt x="94" y="635"/>
                    </a:cubicBezTo>
                    <a:cubicBezTo>
                      <a:pt x="94" y="337"/>
                      <a:pt x="298" y="95"/>
                      <a:pt x="540" y="95"/>
                    </a:cubicBezTo>
                    <a:close/>
                    <a:moveTo>
                      <a:pt x="540" y="1"/>
                    </a:moveTo>
                    <a:cubicBezTo>
                      <a:pt x="243" y="1"/>
                      <a:pt x="0" y="283"/>
                      <a:pt x="0" y="635"/>
                    </a:cubicBezTo>
                    <a:cubicBezTo>
                      <a:pt x="0" y="987"/>
                      <a:pt x="243" y="1268"/>
                      <a:pt x="540" y="1268"/>
                    </a:cubicBezTo>
                    <a:cubicBezTo>
                      <a:pt x="838" y="1268"/>
                      <a:pt x="1080" y="987"/>
                      <a:pt x="1080" y="635"/>
                    </a:cubicBezTo>
                    <a:cubicBezTo>
                      <a:pt x="1080" y="283"/>
                      <a:pt x="838" y="1"/>
                      <a:pt x="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8029381" y="2829686"/>
                <a:ext cx="199652" cy="133221"/>
              </a:xfrm>
              <a:custGeom>
                <a:avLst/>
                <a:gdLst/>
                <a:ahLst/>
                <a:cxnLst/>
                <a:rect l="l" t="t" r="r" b="b"/>
                <a:pathLst>
                  <a:path w="1184" h="790" extrusionOk="0">
                    <a:moveTo>
                      <a:pt x="848" y="0"/>
                    </a:moveTo>
                    <a:cubicBezTo>
                      <a:pt x="831" y="0"/>
                      <a:pt x="813" y="4"/>
                      <a:pt x="795" y="13"/>
                    </a:cubicBezTo>
                    <a:cubicBezTo>
                      <a:pt x="795" y="13"/>
                      <a:pt x="537" y="232"/>
                      <a:pt x="248" y="350"/>
                    </a:cubicBezTo>
                    <a:cubicBezTo>
                      <a:pt x="0" y="450"/>
                      <a:pt x="226" y="790"/>
                      <a:pt x="580" y="790"/>
                    </a:cubicBezTo>
                    <a:cubicBezTo>
                      <a:pt x="641" y="790"/>
                      <a:pt x="705" y="780"/>
                      <a:pt x="772" y="757"/>
                    </a:cubicBezTo>
                    <a:cubicBezTo>
                      <a:pt x="1184" y="612"/>
                      <a:pt x="1055"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7972049" y="2978590"/>
                <a:ext cx="62223" cy="27656"/>
              </a:xfrm>
              <a:custGeom>
                <a:avLst/>
                <a:gdLst/>
                <a:ahLst/>
                <a:cxnLst/>
                <a:rect l="l" t="t" r="r" b="b"/>
                <a:pathLst>
                  <a:path w="369" h="164" extrusionOk="0">
                    <a:moveTo>
                      <a:pt x="159" y="1"/>
                    </a:moveTo>
                    <a:cubicBezTo>
                      <a:pt x="94" y="1"/>
                      <a:pt x="44" y="22"/>
                      <a:pt x="40" y="22"/>
                    </a:cubicBezTo>
                    <a:cubicBezTo>
                      <a:pt x="16" y="38"/>
                      <a:pt x="1" y="61"/>
                      <a:pt x="16" y="85"/>
                    </a:cubicBezTo>
                    <a:cubicBezTo>
                      <a:pt x="22" y="102"/>
                      <a:pt x="40" y="115"/>
                      <a:pt x="58" y="115"/>
                    </a:cubicBezTo>
                    <a:cubicBezTo>
                      <a:pt x="65" y="115"/>
                      <a:pt x="72" y="113"/>
                      <a:pt x="79" y="108"/>
                    </a:cubicBezTo>
                    <a:cubicBezTo>
                      <a:pt x="79" y="108"/>
                      <a:pt x="113" y="92"/>
                      <a:pt x="158" y="92"/>
                    </a:cubicBezTo>
                    <a:cubicBezTo>
                      <a:pt x="196" y="92"/>
                      <a:pt x="243" y="104"/>
                      <a:pt x="282" y="147"/>
                    </a:cubicBezTo>
                    <a:cubicBezTo>
                      <a:pt x="290" y="155"/>
                      <a:pt x="306" y="163"/>
                      <a:pt x="314" y="163"/>
                    </a:cubicBezTo>
                    <a:cubicBezTo>
                      <a:pt x="329" y="163"/>
                      <a:pt x="337" y="155"/>
                      <a:pt x="345" y="147"/>
                    </a:cubicBezTo>
                    <a:cubicBezTo>
                      <a:pt x="368" y="132"/>
                      <a:pt x="368" y="101"/>
                      <a:pt x="353" y="85"/>
                    </a:cubicBezTo>
                    <a:cubicBezTo>
                      <a:pt x="290" y="18"/>
                      <a:pt x="218" y="1"/>
                      <a:pt x="15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8077607" y="2645876"/>
                <a:ext cx="113653" cy="50084"/>
              </a:xfrm>
              <a:custGeom>
                <a:avLst/>
                <a:gdLst/>
                <a:ahLst/>
                <a:cxnLst/>
                <a:rect l="l" t="t" r="r" b="b"/>
                <a:pathLst>
                  <a:path w="674" h="297" extrusionOk="0">
                    <a:moveTo>
                      <a:pt x="285" y="1"/>
                    </a:moveTo>
                    <a:cubicBezTo>
                      <a:pt x="182" y="1"/>
                      <a:pt x="99" y="33"/>
                      <a:pt x="55" y="70"/>
                    </a:cubicBezTo>
                    <a:cubicBezTo>
                      <a:pt x="1" y="117"/>
                      <a:pt x="8" y="164"/>
                      <a:pt x="40" y="188"/>
                    </a:cubicBezTo>
                    <a:cubicBezTo>
                      <a:pt x="79" y="211"/>
                      <a:pt x="126" y="219"/>
                      <a:pt x="181" y="227"/>
                    </a:cubicBezTo>
                    <a:cubicBezTo>
                      <a:pt x="228" y="227"/>
                      <a:pt x="282" y="235"/>
                      <a:pt x="321" y="243"/>
                    </a:cubicBezTo>
                    <a:cubicBezTo>
                      <a:pt x="368" y="250"/>
                      <a:pt x="415" y="266"/>
                      <a:pt x="462" y="274"/>
                    </a:cubicBezTo>
                    <a:cubicBezTo>
                      <a:pt x="501" y="285"/>
                      <a:pt x="536" y="296"/>
                      <a:pt x="567" y="296"/>
                    </a:cubicBezTo>
                    <a:cubicBezTo>
                      <a:pt x="580" y="296"/>
                      <a:pt x="592" y="294"/>
                      <a:pt x="603" y="290"/>
                    </a:cubicBezTo>
                    <a:cubicBezTo>
                      <a:pt x="650" y="282"/>
                      <a:pt x="674" y="243"/>
                      <a:pt x="642" y="180"/>
                    </a:cubicBezTo>
                    <a:cubicBezTo>
                      <a:pt x="611" y="117"/>
                      <a:pt x="517" y="39"/>
                      <a:pt x="368" y="8"/>
                    </a:cubicBezTo>
                    <a:cubicBezTo>
                      <a:pt x="339" y="3"/>
                      <a:pt x="311" y="1"/>
                      <a:pt x="28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7891615" y="2620750"/>
                <a:ext cx="115002" cy="42665"/>
              </a:xfrm>
              <a:custGeom>
                <a:avLst/>
                <a:gdLst/>
                <a:ahLst/>
                <a:cxnLst/>
                <a:rect l="l" t="t" r="r" b="b"/>
                <a:pathLst>
                  <a:path w="682" h="253" extrusionOk="0">
                    <a:moveTo>
                      <a:pt x="345" y="0"/>
                    </a:moveTo>
                    <a:cubicBezTo>
                      <a:pt x="196" y="0"/>
                      <a:pt x="86" y="55"/>
                      <a:pt x="47" y="110"/>
                    </a:cubicBezTo>
                    <a:cubicBezTo>
                      <a:pt x="0" y="165"/>
                      <a:pt x="16" y="212"/>
                      <a:pt x="55" y="227"/>
                    </a:cubicBezTo>
                    <a:cubicBezTo>
                      <a:pt x="94" y="243"/>
                      <a:pt x="149" y="243"/>
                      <a:pt x="196" y="243"/>
                    </a:cubicBezTo>
                    <a:lnTo>
                      <a:pt x="345" y="243"/>
                    </a:lnTo>
                    <a:cubicBezTo>
                      <a:pt x="384" y="243"/>
                      <a:pt x="439" y="243"/>
                      <a:pt x="486" y="251"/>
                    </a:cubicBezTo>
                    <a:cubicBezTo>
                      <a:pt x="513" y="251"/>
                      <a:pt x="538" y="253"/>
                      <a:pt x="562" y="253"/>
                    </a:cubicBezTo>
                    <a:cubicBezTo>
                      <a:pt x="585" y="253"/>
                      <a:pt x="607" y="251"/>
                      <a:pt x="626" y="243"/>
                    </a:cubicBezTo>
                    <a:cubicBezTo>
                      <a:pt x="666" y="227"/>
                      <a:pt x="681" y="188"/>
                      <a:pt x="642" y="126"/>
                    </a:cubicBezTo>
                    <a:cubicBezTo>
                      <a:pt x="603" y="71"/>
                      <a:pt x="493" y="8"/>
                      <a:pt x="345"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8107959" y="2741997"/>
                <a:ext cx="30521" cy="30691"/>
              </a:xfrm>
              <a:custGeom>
                <a:avLst/>
                <a:gdLst/>
                <a:ahLst/>
                <a:cxnLst/>
                <a:rect l="l" t="t" r="r" b="b"/>
                <a:pathLst>
                  <a:path w="181" h="182" extrusionOk="0">
                    <a:moveTo>
                      <a:pt x="81" y="0"/>
                    </a:moveTo>
                    <a:cubicBezTo>
                      <a:pt x="33" y="0"/>
                      <a:pt x="1" y="37"/>
                      <a:pt x="1" y="87"/>
                    </a:cubicBezTo>
                    <a:cubicBezTo>
                      <a:pt x="1" y="134"/>
                      <a:pt x="40" y="173"/>
                      <a:pt x="87" y="181"/>
                    </a:cubicBezTo>
                    <a:cubicBezTo>
                      <a:pt x="134" y="181"/>
                      <a:pt x="181" y="142"/>
                      <a:pt x="181" y="87"/>
                    </a:cubicBezTo>
                    <a:cubicBezTo>
                      <a:pt x="181" y="40"/>
                      <a:pt x="141" y="1"/>
                      <a:pt x="95" y="1"/>
                    </a:cubicBezTo>
                    <a:cubicBezTo>
                      <a:pt x="90" y="1"/>
                      <a:pt x="85" y="0"/>
                      <a:pt x="8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7941696" y="2722098"/>
                <a:ext cx="30521" cy="29680"/>
              </a:xfrm>
              <a:custGeom>
                <a:avLst/>
                <a:gdLst/>
                <a:ahLst/>
                <a:cxnLst/>
                <a:rect l="l" t="t" r="r" b="b"/>
                <a:pathLst>
                  <a:path w="181" h="176" extrusionOk="0">
                    <a:moveTo>
                      <a:pt x="81" y="1"/>
                    </a:moveTo>
                    <a:cubicBezTo>
                      <a:pt x="33" y="1"/>
                      <a:pt x="1" y="38"/>
                      <a:pt x="1" y="88"/>
                    </a:cubicBezTo>
                    <a:cubicBezTo>
                      <a:pt x="1" y="135"/>
                      <a:pt x="40" y="174"/>
                      <a:pt x="87" y="174"/>
                    </a:cubicBezTo>
                    <a:cubicBezTo>
                      <a:pt x="91" y="175"/>
                      <a:pt x="95" y="175"/>
                      <a:pt x="99" y="175"/>
                    </a:cubicBezTo>
                    <a:cubicBezTo>
                      <a:pt x="141" y="175"/>
                      <a:pt x="181" y="138"/>
                      <a:pt x="181" y="88"/>
                    </a:cubicBezTo>
                    <a:cubicBezTo>
                      <a:pt x="181" y="41"/>
                      <a:pt x="142" y="2"/>
                      <a:pt x="95" y="2"/>
                    </a:cubicBezTo>
                    <a:cubicBezTo>
                      <a:pt x="90" y="1"/>
                      <a:pt x="85" y="1"/>
                      <a:pt x="81"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7944394" y="2717883"/>
                <a:ext cx="68799" cy="151096"/>
              </a:xfrm>
              <a:custGeom>
                <a:avLst/>
                <a:gdLst/>
                <a:ahLst/>
                <a:cxnLst/>
                <a:rect l="l" t="t" r="r" b="b"/>
                <a:pathLst>
                  <a:path w="408" h="896" extrusionOk="0">
                    <a:moveTo>
                      <a:pt x="318" y="0"/>
                    </a:moveTo>
                    <a:cubicBezTo>
                      <a:pt x="299" y="0"/>
                      <a:pt x="280" y="9"/>
                      <a:pt x="274" y="27"/>
                    </a:cubicBezTo>
                    <a:lnTo>
                      <a:pt x="8" y="637"/>
                    </a:lnTo>
                    <a:cubicBezTo>
                      <a:pt x="0" y="668"/>
                      <a:pt x="0" y="692"/>
                      <a:pt x="8" y="715"/>
                    </a:cubicBezTo>
                    <a:cubicBezTo>
                      <a:pt x="24" y="770"/>
                      <a:pt x="102" y="895"/>
                      <a:pt x="321" y="895"/>
                    </a:cubicBezTo>
                    <a:lnTo>
                      <a:pt x="360" y="895"/>
                    </a:lnTo>
                    <a:cubicBezTo>
                      <a:pt x="384" y="895"/>
                      <a:pt x="407" y="872"/>
                      <a:pt x="407" y="841"/>
                    </a:cubicBezTo>
                    <a:cubicBezTo>
                      <a:pt x="399" y="817"/>
                      <a:pt x="384" y="802"/>
                      <a:pt x="353" y="802"/>
                    </a:cubicBezTo>
                    <a:cubicBezTo>
                      <a:pt x="344" y="802"/>
                      <a:pt x="337" y="802"/>
                      <a:pt x="329" y="802"/>
                    </a:cubicBezTo>
                    <a:cubicBezTo>
                      <a:pt x="160" y="802"/>
                      <a:pt x="109" y="721"/>
                      <a:pt x="94" y="676"/>
                    </a:cubicBezTo>
                    <a:lnTo>
                      <a:pt x="360" y="66"/>
                    </a:lnTo>
                    <a:cubicBezTo>
                      <a:pt x="368" y="43"/>
                      <a:pt x="360" y="11"/>
                      <a:pt x="337" y="3"/>
                    </a:cubicBezTo>
                    <a:cubicBezTo>
                      <a:pt x="331" y="1"/>
                      <a:pt x="325" y="0"/>
                      <a:pt x="31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7499733" y="5014163"/>
                <a:ext cx="370976" cy="2271000"/>
              </a:xfrm>
              <a:custGeom>
                <a:avLst/>
                <a:gdLst/>
                <a:ahLst/>
                <a:cxnLst/>
                <a:rect l="l" t="t" r="r" b="b"/>
                <a:pathLst>
                  <a:path w="2200" h="13467" extrusionOk="0">
                    <a:moveTo>
                      <a:pt x="2199" y="1"/>
                    </a:moveTo>
                    <a:lnTo>
                      <a:pt x="1" y="13467"/>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8398329" y="4968126"/>
                <a:ext cx="69980" cy="2317037"/>
              </a:xfrm>
              <a:custGeom>
                <a:avLst/>
                <a:gdLst/>
                <a:ahLst/>
                <a:cxnLst/>
                <a:rect l="l" t="t" r="r" b="b"/>
                <a:pathLst>
                  <a:path w="415" h="13740" extrusionOk="0">
                    <a:moveTo>
                      <a:pt x="0" y="0"/>
                    </a:moveTo>
                    <a:lnTo>
                      <a:pt x="415" y="13740"/>
                    </a:lnTo>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8462912" y="4576222"/>
                <a:ext cx="174359" cy="295616"/>
              </a:xfrm>
              <a:custGeom>
                <a:avLst/>
                <a:gdLst/>
                <a:ahLst/>
                <a:cxnLst/>
                <a:rect l="l" t="t" r="r" b="b"/>
                <a:pathLst>
                  <a:path w="1034" h="1753" extrusionOk="0">
                    <a:moveTo>
                      <a:pt x="79" y="0"/>
                    </a:moveTo>
                    <a:cubicBezTo>
                      <a:pt x="63" y="0"/>
                      <a:pt x="55" y="8"/>
                      <a:pt x="55" y="16"/>
                    </a:cubicBezTo>
                    <a:lnTo>
                      <a:pt x="32" y="438"/>
                    </a:lnTo>
                    <a:cubicBezTo>
                      <a:pt x="0" y="994"/>
                      <a:pt x="353" y="1518"/>
                      <a:pt x="877" y="1706"/>
                    </a:cubicBezTo>
                    <a:lnTo>
                      <a:pt x="1002" y="1745"/>
                    </a:lnTo>
                    <a:cubicBezTo>
                      <a:pt x="1002" y="1753"/>
                      <a:pt x="1002" y="1753"/>
                      <a:pt x="1010" y="1753"/>
                    </a:cubicBezTo>
                    <a:cubicBezTo>
                      <a:pt x="1018" y="1753"/>
                      <a:pt x="1025" y="1745"/>
                      <a:pt x="1025" y="1737"/>
                    </a:cubicBezTo>
                    <a:cubicBezTo>
                      <a:pt x="1033" y="1729"/>
                      <a:pt x="1025" y="1714"/>
                      <a:pt x="1018" y="1714"/>
                    </a:cubicBezTo>
                    <a:lnTo>
                      <a:pt x="892" y="1667"/>
                    </a:lnTo>
                    <a:cubicBezTo>
                      <a:pt x="384" y="1487"/>
                      <a:pt x="47" y="978"/>
                      <a:pt x="71" y="438"/>
                    </a:cubicBezTo>
                    <a:lnTo>
                      <a:pt x="94" y="16"/>
                    </a:lnTo>
                    <a:cubicBezTo>
                      <a:pt x="94" y="8"/>
                      <a:pt x="86" y="0"/>
                      <a:pt x="79" y="0"/>
                    </a:cubicBezTo>
                    <a:close/>
                  </a:path>
                </a:pathLst>
              </a:custGeom>
              <a:solidFill>
                <a:srgbClr val="DB8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245112" y="7284980"/>
                <a:ext cx="571471" cy="83305"/>
              </a:xfrm>
              <a:custGeom>
                <a:avLst/>
                <a:gdLst/>
                <a:ahLst/>
                <a:cxnLst/>
                <a:rect l="l" t="t" r="r" b="b"/>
                <a:pathLst>
                  <a:path w="3389" h="494" extrusionOk="0">
                    <a:moveTo>
                      <a:pt x="0" y="1"/>
                    </a:moveTo>
                    <a:lnTo>
                      <a:pt x="0" y="494"/>
                    </a:lnTo>
                    <a:lnTo>
                      <a:pt x="3388" y="494"/>
                    </a:lnTo>
                    <a:lnTo>
                      <a:pt x="3388"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8144888" y="7284980"/>
                <a:ext cx="571471" cy="83305"/>
              </a:xfrm>
              <a:custGeom>
                <a:avLst/>
                <a:gdLst/>
                <a:ahLst/>
                <a:cxnLst/>
                <a:rect l="l" t="t" r="r" b="b"/>
                <a:pathLst>
                  <a:path w="3389" h="494" extrusionOk="0">
                    <a:moveTo>
                      <a:pt x="1" y="1"/>
                    </a:moveTo>
                    <a:lnTo>
                      <a:pt x="1" y="494"/>
                    </a:lnTo>
                    <a:lnTo>
                      <a:pt x="3389" y="494"/>
                    </a:lnTo>
                    <a:lnTo>
                      <a:pt x="3389" y="1"/>
                    </a:lnTo>
                    <a:close/>
                  </a:path>
                </a:pathLst>
              </a:custGeom>
              <a:solidFill>
                <a:srgbClr val="EA93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8390404" y="4968126"/>
                <a:ext cx="85830" cy="2317037"/>
              </a:xfrm>
              <a:custGeom>
                <a:avLst/>
                <a:gdLst/>
                <a:ahLst/>
                <a:cxnLst/>
                <a:rect l="l" t="t" r="r" b="b"/>
                <a:pathLst>
                  <a:path w="509" h="13740" extrusionOk="0">
                    <a:moveTo>
                      <a:pt x="94" y="0"/>
                    </a:moveTo>
                    <a:lnTo>
                      <a:pt x="0" y="8"/>
                    </a:lnTo>
                    <a:lnTo>
                      <a:pt x="415" y="13740"/>
                    </a:lnTo>
                    <a:lnTo>
                      <a:pt x="509" y="13732"/>
                    </a:lnTo>
                    <a:lnTo>
                      <a:pt x="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491808" y="5012983"/>
                <a:ext cx="386826" cy="2273529"/>
              </a:xfrm>
              <a:custGeom>
                <a:avLst/>
                <a:gdLst/>
                <a:ahLst/>
                <a:cxnLst/>
                <a:rect l="l" t="t" r="r" b="b"/>
                <a:pathLst>
                  <a:path w="2294" h="13482" extrusionOk="0">
                    <a:moveTo>
                      <a:pt x="2199" y="0"/>
                    </a:moveTo>
                    <a:lnTo>
                      <a:pt x="1" y="13466"/>
                    </a:lnTo>
                    <a:lnTo>
                      <a:pt x="87" y="13482"/>
                    </a:lnTo>
                    <a:lnTo>
                      <a:pt x="2293" y="16"/>
                    </a:lnTo>
                    <a:lnTo>
                      <a:pt x="21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8454987" y="4568297"/>
                <a:ext cx="190209" cy="311468"/>
              </a:xfrm>
              <a:custGeom>
                <a:avLst/>
                <a:gdLst/>
                <a:ahLst/>
                <a:cxnLst/>
                <a:rect l="l" t="t" r="r" b="b"/>
                <a:pathLst>
                  <a:path w="1128" h="1847" extrusionOk="0">
                    <a:moveTo>
                      <a:pt x="126" y="0"/>
                    </a:moveTo>
                    <a:cubicBezTo>
                      <a:pt x="110" y="0"/>
                      <a:pt x="87" y="0"/>
                      <a:pt x="79" y="16"/>
                    </a:cubicBezTo>
                    <a:cubicBezTo>
                      <a:pt x="63" y="24"/>
                      <a:pt x="55" y="47"/>
                      <a:pt x="55" y="63"/>
                    </a:cubicBezTo>
                    <a:lnTo>
                      <a:pt x="32" y="478"/>
                    </a:lnTo>
                    <a:cubicBezTo>
                      <a:pt x="0" y="1057"/>
                      <a:pt x="360" y="1604"/>
                      <a:pt x="908" y="1800"/>
                    </a:cubicBezTo>
                    <a:lnTo>
                      <a:pt x="1033" y="1839"/>
                    </a:lnTo>
                    <a:lnTo>
                      <a:pt x="1049" y="1847"/>
                    </a:lnTo>
                    <a:lnTo>
                      <a:pt x="1057" y="1847"/>
                    </a:lnTo>
                    <a:cubicBezTo>
                      <a:pt x="1080" y="1847"/>
                      <a:pt x="1112" y="1823"/>
                      <a:pt x="1119" y="1800"/>
                    </a:cubicBezTo>
                    <a:cubicBezTo>
                      <a:pt x="1127" y="1784"/>
                      <a:pt x="1119" y="1761"/>
                      <a:pt x="1119" y="1745"/>
                    </a:cubicBezTo>
                    <a:cubicBezTo>
                      <a:pt x="1112" y="1729"/>
                      <a:pt x="1096" y="1722"/>
                      <a:pt x="1080" y="1714"/>
                    </a:cubicBezTo>
                    <a:lnTo>
                      <a:pt x="955" y="1667"/>
                    </a:lnTo>
                    <a:cubicBezTo>
                      <a:pt x="462" y="1495"/>
                      <a:pt x="141" y="1010"/>
                      <a:pt x="165" y="485"/>
                    </a:cubicBezTo>
                    <a:lnTo>
                      <a:pt x="188" y="71"/>
                    </a:lnTo>
                    <a:cubicBezTo>
                      <a:pt x="188" y="47"/>
                      <a:pt x="180" y="32"/>
                      <a:pt x="173" y="16"/>
                    </a:cubicBezTo>
                    <a:cubicBezTo>
                      <a:pt x="157" y="8"/>
                      <a:pt x="141"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 name="Google Shape;872;p33"/>
          <p:cNvGrpSpPr/>
          <p:nvPr/>
        </p:nvGrpSpPr>
        <p:grpSpPr>
          <a:xfrm>
            <a:off x="6901677" y="-1502667"/>
            <a:ext cx="2752249" cy="2748153"/>
            <a:chOff x="6901677" y="-1502667"/>
            <a:chExt cx="2752249" cy="2748153"/>
          </a:xfrm>
        </p:grpSpPr>
        <p:sp>
          <p:nvSpPr>
            <p:cNvPr id="873" name="Google Shape;873;p3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33"/>
            <p:cNvGrpSpPr/>
            <p:nvPr/>
          </p:nvGrpSpPr>
          <p:grpSpPr>
            <a:xfrm>
              <a:off x="7792984" y="-502416"/>
              <a:ext cx="1860942" cy="1548442"/>
              <a:chOff x="7130276" y="-986028"/>
              <a:chExt cx="2350564" cy="1955844"/>
            </a:xfrm>
          </p:grpSpPr>
          <p:sp>
            <p:nvSpPr>
              <p:cNvPr id="875" name="Google Shape;875;p3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33"/>
              <p:cNvGrpSpPr/>
              <p:nvPr/>
            </p:nvGrpSpPr>
            <p:grpSpPr>
              <a:xfrm rot="10800000">
                <a:off x="7374368" y="-329618"/>
                <a:ext cx="1721841" cy="1113844"/>
                <a:chOff x="-3171530" y="2930427"/>
                <a:chExt cx="1885915" cy="1219982"/>
              </a:xfrm>
            </p:grpSpPr>
            <p:sp>
              <p:nvSpPr>
                <p:cNvPr id="877" name="Google Shape;877;p3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itre 2">
            <a:extLst>
              <a:ext uri="{FF2B5EF4-FFF2-40B4-BE49-F238E27FC236}">
                <a16:creationId xmlns:a16="http://schemas.microsoft.com/office/drawing/2014/main" id="{46102D05-C0D3-D897-B79B-AC87424AE784}"/>
              </a:ext>
            </a:extLst>
          </p:cNvPr>
          <p:cNvSpPr>
            <a:spLocks noGrp="1"/>
          </p:cNvSpPr>
          <p:nvPr>
            <p:ph type="title" idx="2"/>
          </p:nvPr>
        </p:nvSpPr>
        <p:spPr/>
        <p:txBody>
          <a:bodyPr/>
          <a:lstStyle/>
          <a:p>
            <a:r>
              <a:rPr lang="fr-CA" dirty="0"/>
              <a:t>Merci</a:t>
            </a:r>
          </a:p>
        </p:txBody>
      </p:sp>
      <p:pic>
        <p:nvPicPr>
          <p:cNvPr id="5122" name="Picture 2" descr="Institut universitaire sur les dépendances">
            <a:extLst>
              <a:ext uri="{FF2B5EF4-FFF2-40B4-BE49-F238E27FC236}">
                <a16:creationId xmlns:a16="http://schemas.microsoft.com/office/drawing/2014/main" id="{F811C3BD-8DE2-B5FE-B24A-A2998EF25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71" b="26837"/>
          <a:stretch/>
        </p:blipFill>
        <p:spPr bwMode="auto">
          <a:xfrm>
            <a:off x="111554" y="3531246"/>
            <a:ext cx="2133600" cy="1037094"/>
          </a:xfrm>
          <a:prstGeom prst="rect">
            <a:avLst/>
          </a:prstGeom>
          <a:noFill/>
          <a:ln>
            <a:solidFill>
              <a:schemeClr val="bg1">
                <a:lumMod val="10000"/>
              </a:schemeClr>
            </a:solidFill>
          </a:ln>
          <a:extLst>
            <a:ext uri="{909E8E84-426E-40DD-AFC4-6F175D3DCCD1}">
              <a14:hiddenFill xmlns:a14="http://schemas.microsoft.com/office/drawing/2010/main">
                <a:solidFill>
                  <a:srgbClr val="FFFFFF"/>
                </a:solidFill>
              </a14:hiddenFill>
            </a:ext>
          </a:extLst>
        </p:spPr>
      </p:pic>
      <p:pic>
        <p:nvPicPr>
          <p:cNvPr id="5124" name="Picture 4" descr="DEP-ADO">
            <a:extLst>
              <a:ext uri="{FF2B5EF4-FFF2-40B4-BE49-F238E27FC236}">
                <a16:creationId xmlns:a16="http://schemas.microsoft.com/office/drawing/2014/main" id="{653F6334-B193-8E1F-C628-32EFE0192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388" y="3537218"/>
            <a:ext cx="2859972" cy="1041403"/>
          </a:xfrm>
          <a:prstGeom prst="rect">
            <a:avLst/>
          </a:prstGeom>
          <a:noFill/>
          <a:ln>
            <a:solidFill>
              <a:schemeClr val="bg1">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8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61426" y="255646"/>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Bilbio</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398037" y="807877"/>
            <a:ext cx="8344458" cy="3323987"/>
          </a:xfrm>
          <a:prstGeom prst="rect">
            <a:avLst/>
          </a:prstGeom>
          <a:noFill/>
        </p:spPr>
        <p:txBody>
          <a:bodyPr wrap="square">
            <a:spAutoFit/>
          </a:bodyPr>
          <a:lstStyle/>
          <a:p>
            <a:r>
              <a:rPr lang="en-US" dirty="0">
                <a:solidFill>
                  <a:schemeClr val="dk2"/>
                </a:solidFill>
                <a:latin typeface="Didact Gothic"/>
                <a:sym typeface="Didact Gothic"/>
              </a:rPr>
              <a:t>Agrawal, A., &amp; Lynskey, M. T. (2008). Are there genetic influences on addiction: evidence from family, adoption and twin studies. Addiction 103(7), 1069-1081. https://doi.org/10.1111/j.1360-0443.2008.02213.x </a:t>
            </a:r>
          </a:p>
          <a:p>
            <a:r>
              <a:rPr lang="en-US" dirty="0">
                <a:solidFill>
                  <a:schemeClr val="dk2"/>
                </a:solidFill>
                <a:latin typeface="Didact Gothic"/>
                <a:sym typeface="Didact Gothic"/>
              </a:rPr>
              <a:t>Ayano, G. (2019). Co-occurring medical and substance use disorders in patients with schizophrenia: a systematic review. International Journal of Mental Health, 48(1), 62-76. https://doi.org/10.1080/00207411.2019.1581047 </a:t>
            </a:r>
          </a:p>
          <a:p>
            <a:r>
              <a:rPr lang="en-US" dirty="0">
                <a:solidFill>
                  <a:schemeClr val="dk2"/>
                </a:solidFill>
                <a:latin typeface="Didact Gothic"/>
                <a:sym typeface="Didact Gothic"/>
              </a:rPr>
              <a:t>Bonin, J.-P., Chicoine, G., </a:t>
            </a:r>
            <a:r>
              <a:rPr lang="en-US" dirty="0" err="1">
                <a:solidFill>
                  <a:schemeClr val="dk2"/>
                </a:solidFill>
                <a:latin typeface="Didact Gothic"/>
                <a:sym typeface="Didact Gothic"/>
              </a:rPr>
              <a:t>Fradet</a:t>
            </a:r>
            <a:r>
              <a:rPr lang="en-US" dirty="0">
                <a:solidFill>
                  <a:schemeClr val="dk2"/>
                </a:solidFill>
                <a:latin typeface="Didact Gothic"/>
                <a:sym typeface="Didact Gothic"/>
              </a:rPr>
              <a:t>, H. l. n., Larue, C., Racine, H. l. n., Jacques, M.-C., &amp; St-Cyr Tribble, D. (2014). Le </a:t>
            </a:r>
            <a:r>
              <a:rPr lang="en-US" dirty="0" err="1">
                <a:solidFill>
                  <a:schemeClr val="dk2"/>
                </a:solidFill>
                <a:latin typeface="Didact Gothic"/>
                <a:sym typeface="Didact Gothic"/>
              </a:rPr>
              <a:t>rôle</a:t>
            </a:r>
            <a:r>
              <a:rPr lang="en-US" dirty="0">
                <a:solidFill>
                  <a:schemeClr val="dk2"/>
                </a:solidFill>
                <a:latin typeface="Didact Gothic"/>
                <a:sym typeface="Didact Gothic"/>
              </a:rPr>
              <a:t> des </a:t>
            </a:r>
            <a:r>
              <a:rPr lang="en-US" dirty="0" err="1">
                <a:solidFill>
                  <a:schemeClr val="dk2"/>
                </a:solidFill>
                <a:latin typeface="Didact Gothic"/>
                <a:sym typeface="Didact Gothic"/>
              </a:rPr>
              <a:t>familles</a:t>
            </a:r>
            <a:r>
              <a:rPr lang="en-US" dirty="0">
                <a:solidFill>
                  <a:schemeClr val="dk2"/>
                </a:solidFill>
                <a:latin typeface="Didact Gothic"/>
                <a:sym typeface="Didact Gothic"/>
              </a:rPr>
              <a:t> au sein du </a:t>
            </a:r>
            <a:r>
              <a:rPr lang="en-US" dirty="0" err="1">
                <a:solidFill>
                  <a:schemeClr val="dk2"/>
                </a:solidFill>
                <a:latin typeface="Didact Gothic"/>
                <a:sym typeface="Didact Gothic"/>
              </a:rPr>
              <a:t>système</a:t>
            </a:r>
            <a:r>
              <a:rPr lang="en-US" dirty="0">
                <a:solidFill>
                  <a:schemeClr val="dk2"/>
                </a:solidFill>
                <a:latin typeface="Didact Gothic"/>
                <a:sym typeface="Didact Gothic"/>
              </a:rPr>
              <a:t> de </a:t>
            </a:r>
            <a:r>
              <a:rPr lang="en-US" dirty="0" err="1">
                <a:solidFill>
                  <a:schemeClr val="dk2"/>
                </a:solidFill>
                <a:latin typeface="Didact Gothic"/>
                <a:sym typeface="Didact Gothic"/>
              </a:rPr>
              <a:t>sante</a:t>
            </a:r>
            <a:r>
              <a:rPr lang="en-US" dirty="0">
                <a:solidFill>
                  <a:schemeClr val="dk2"/>
                </a:solidFill>
                <a:latin typeface="Didact Gothic"/>
                <a:sym typeface="Didact Gothic"/>
              </a:rPr>
              <a:t>́ </a:t>
            </a:r>
            <a:r>
              <a:rPr lang="en-US" dirty="0" err="1">
                <a:solidFill>
                  <a:schemeClr val="dk2"/>
                </a:solidFill>
                <a:latin typeface="Didact Gothic"/>
                <a:sym typeface="Didact Gothic"/>
              </a:rPr>
              <a:t>mentale</a:t>
            </a:r>
            <a:r>
              <a:rPr lang="en-US" dirty="0">
                <a:solidFill>
                  <a:schemeClr val="dk2"/>
                </a:solidFill>
                <a:latin typeface="Didact Gothic"/>
                <a:sym typeface="Didact Gothic"/>
              </a:rPr>
              <a:t> au </a:t>
            </a:r>
            <a:r>
              <a:rPr lang="en-US" dirty="0" err="1">
                <a:solidFill>
                  <a:schemeClr val="dk2"/>
                </a:solidFill>
                <a:latin typeface="Didact Gothic"/>
                <a:sym typeface="Didact Gothic"/>
              </a:rPr>
              <a:t>Québec</a:t>
            </a:r>
            <a:r>
              <a:rPr lang="en-US" dirty="0">
                <a:solidFill>
                  <a:schemeClr val="dk2"/>
                </a:solidFill>
                <a:latin typeface="Didact Gothic"/>
                <a:sym typeface="Didact Gothic"/>
              </a:rPr>
              <a:t>. Sante </a:t>
            </a:r>
            <a:r>
              <a:rPr lang="en-US" dirty="0" err="1">
                <a:solidFill>
                  <a:schemeClr val="dk2"/>
                </a:solidFill>
                <a:latin typeface="Didact Gothic"/>
                <a:sym typeface="Didact Gothic"/>
              </a:rPr>
              <a:t>mentale</a:t>
            </a:r>
            <a:r>
              <a:rPr lang="en-US" dirty="0">
                <a:solidFill>
                  <a:schemeClr val="dk2"/>
                </a:solidFill>
                <a:latin typeface="Didact Gothic"/>
                <a:sym typeface="Didact Gothic"/>
              </a:rPr>
              <a:t> au Quebec, 39(1), 159-173. https://doi.org/10.7202/1025912ar </a:t>
            </a:r>
          </a:p>
          <a:p>
            <a:r>
              <a:rPr lang="en-US" dirty="0">
                <a:solidFill>
                  <a:schemeClr val="dk2"/>
                </a:solidFill>
                <a:latin typeface="Didact Gothic"/>
                <a:sym typeface="Didact Gothic"/>
              </a:rPr>
              <a:t>Canada, S. (2018). </a:t>
            </a:r>
            <a:r>
              <a:rPr lang="en-US" dirty="0" err="1">
                <a:solidFill>
                  <a:schemeClr val="dk2"/>
                </a:solidFill>
                <a:latin typeface="Didact Gothic"/>
                <a:sym typeface="Didact Gothic"/>
              </a:rPr>
              <a:t>Enquête</a:t>
            </a:r>
            <a:r>
              <a:rPr lang="en-US" dirty="0">
                <a:solidFill>
                  <a:schemeClr val="dk2"/>
                </a:solidFill>
                <a:latin typeface="Didact Gothic"/>
                <a:sym typeface="Didact Gothic"/>
              </a:rPr>
              <a:t> </a:t>
            </a:r>
            <a:r>
              <a:rPr lang="en-US" dirty="0" err="1">
                <a:solidFill>
                  <a:schemeClr val="dk2"/>
                </a:solidFill>
                <a:latin typeface="Didact Gothic"/>
                <a:sym typeface="Didact Gothic"/>
              </a:rPr>
              <a:t>sociale</a:t>
            </a:r>
            <a:r>
              <a:rPr lang="en-US" dirty="0">
                <a:solidFill>
                  <a:schemeClr val="dk2"/>
                </a:solidFill>
                <a:latin typeface="Didact Gothic"/>
                <a:sym typeface="Didact Gothic"/>
              </a:rPr>
              <a:t> </a:t>
            </a:r>
            <a:r>
              <a:rPr lang="en-US" dirty="0" err="1">
                <a:solidFill>
                  <a:schemeClr val="dk2"/>
                </a:solidFill>
                <a:latin typeface="Didact Gothic"/>
                <a:sym typeface="Didact Gothic"/>
              </a:rPr>
              <a:t>générale</a:t>
            </a:r>
            <a:r>
              <a:rPr lang="en-US" dirty="0">
                <a:solidFill>
                  <a:schemeClr val="dk2"/>
                </a:solidFill>
                <a:latin typeface="Didact Gothic"/>
                <a:sym typeface="Didact Gothic"/>
              </a:rPr>
              <a:t> : </a:t>
            </a:r>
            <a:r>
              <a:rPr lang="en-US" dirty="0" err="1">
                <a:solidFill>
                  <a:schemeClr val="dk2"/>
                </a:solidFill>
                <a:latin typeface="Didact Gothic"/>
                <a:sym typeface="Didact Gothic"/>
              </a:rPr>
              <a:t>Soins</a:t>
            </a:r>
            <a:r>
              <a:rPr lang="en-US" dirty="0">
                <a:solidFill>
                  <a:schemeClr val="dk2"/>
                </a:solidFill>
                <a:latin typeface="Didact Gothic"/>
                <a:sym typeface="Didact Gothic"/>
              </a:rPr>
              <a:t> </a:t>
            </a:r>
            <a:r>
              <a:rPr lang="en-US" dirty="0" err="1">
                <a:solidFill>
                  <a:schemeClr val="dk2"/>
                </a:solidFill>
                <a:latin typeface="Didact Gothic"/>
                <a:sym typeface="Didact Gothic"/>
              </a:rPr>
              <a:t>donnés</a:t>
            </a:r>
            <a:r>
              <a:rPr lang="en-US" dirty="0">
                <a:solidFill>
                  <a:schemeClr val="dk2"/>
                </a:solidFill>
                <a:latin typeface="Didact Gothic"/>
                <a:sym typeface="Didact Gothic"/>
              </a:rPr>
              <a:t> et </a:t>
            </a:r>
            <a:r>
              <a:rPr lang="en-US" dirty="0" err="1">
                <a:solidFill>
                  <a:schemeClr val="dk2"/>
                </a:solidFill>
                <a:latin typeface="Didact Gothic"/>
                <a:sym typeface="Didact Gothic"/>
              </a:rPr>
              <a:t>reçus</a:t>
            </a:r>
            <a:r>
              <a:rPr lang="en-US" dirty="0">
                <a:solidFill>
                  <a:schemeClr val="dk2"/>
                </a:solidFill>
                <a:latin typeface="Didact Gothic"/>
                <a:sym typeface="Didact Gothic"/>
              </a:rPr>
              <a:t>. </a:t>
            </a:r>
          </a:p>
          <a:p>
            <a:r>
              <a:rPr lang="en-US" dirty="0">
                <a:solidFill>
                  <a:schemeClr val="dk2"/>
                </a:solidFill>
                <a:latin typeface="Didact Gothic"/>
                <a:sym typeface="Didact Gothic"/>
              </a:rPr>
              <a:t>Canada, S. (2020). Regards sur la </a:t>
            </a:r>
            <a:r>
              <a:rPr lang="en-US" dirty="0" err="1">
                <a:solidFill>
                  <a:schemeClr val="dk2"/>
                </a:solidFill>
                <a:latin typeface="Didact Gothic"/>
                <a:sym typeface="Didact Gothic"/>
              </a:rPr>
              <a:t>société</a:t>
            </a:r>
            <a:r>
              <a:rPr lang="en-US" dirty="0">
                <a:solidFill>
                  <a:schemeClr val="dk2"/>
                </a:solidFill>
                <a:latin typeface="Didact Gothic"/>
                <a:sym typeface="Didact Gothic"/>
              </a:rPr>
              <a:t> </a:t>
            </a:r>
            <a:r>
              <a:rPr lang="en-US" dirty="0" err="1">
                <a:solidFill>
                  <a:schemeClr val="dk2"/>
                </a:solidFill>
                <a:latin typeface="Didact Gothic"/>
                <a:sym typeface="Didact Gothic"/>
              </a:rPr>
              <a:t>canadienne</a:t>
            </a:r>
            <a:r>
              <a:rPr lang="en-US" dirty="0">
                <a:solidFill>
                  <a:schemeClr val="dk2"/>
                </a:solidFill>
                <a:latin typeface="Didact Gothic"/>
                <a:sym typeface="Didact Gothic"/>
              </a:rPr>
              <a:t>: </a:t>
            </a:r>
            <a:r>
              <a:rPr lang="en-US" dirty="0" err="1">
                <a:solidFill>
                  <a:schemeClr val="dk2"/>
                </a:solidFill>
                <a:latin typeface="Didact Gothic"/>
                <a:sym typeface="Didact Gothic"/>
              </a:rPr>
              <a:t>Soutien</a:t>
            </a:r>
            <a:r>
              <a:rPr lang="en-US" dirty="0">
                <a:solidFill>
                  <a:schemeClr val="dk2"/>
                </a:solidFill>
                <a:latin typeface="Didact Gothic"/>
                <a:sym typeface="Didact Gothic"/>
              </a:rPr>
              <a:t> </a:t>
            </a:r>
            <a:r>
              <a:rPr lang="en-US" dirty="0" err="1">
                <a:solidFill>
                  <a:schemeClr val="dk2"/>
                </a:solidFill>
                <a:latin typeface="Didact Gothic"/>
                <a:sym typeface="Didact Gothic"/>
              </a:rPr>
              <a:t>reçu</a:t>
            </a:r>
            <a:r>
              <a:rPr lang="en-US" dirty="0">
                <a:solidFill>
                  <a:schemeClr val="dk2"/>
                </a:solidFill>
                <a:latin typeface="Didact Gothic"/>
                <a:sym typeface="Didact Gothic"/>
              </a:rPr>
              <a:t> par les aidants au Canada. </a:t>
            </a:r>
          </a:p>
          <a:p>
            <a:r>
              <a:rPr lang="en-US" dirty="0" err="1">
                <a:solidFill>
                  <a:schemeClr val="dk2"/>
                </a:solidFill>
                <a:latin typeface="Didact Gothic"/>
                <a:sym typeface="Didact Gothic"/>
              </a:rPr>
              <a:t>Carrà</a:t>
            </a:r>
            <a:r>
              <a:rPr lang="en-US" dirty="0">
                <a:solidFill>
                  <a:schemeClr val="dk2"/>
                </a:solidFill>
                <a:latin typeface="Didact Gothic"/>
                <a:sym typeface="Didact Gothic"/>
              </a:rPr>
              <a:t>, G., Johnson, S., Bebbington, P., </a:t>
            </a:r>
            <a:r>
              <a:rPr lang="en-US" dirty="0" err="1">
                <a:solidFill>
                  <a:schemeClr val="dk2"/>
                </a:solidFill>
                <a:latin typeface="Didact Gothic"/>
                <a:sym typeface="Didact Gothic"/>
              </a:rPr>
              <a:t>Angermeyer</a:t>
            </a:r>
            <a:r>
              <a:rPr lang="en-US" dirty="0">
                <a:solidFill>
                  <a:schemeClr val="dk2"/>
                </a:solidFill>
                <a:latin typeface="Didact Gothic"/>
                <a:sym typeface="Didact Gothic"/>
              </a:rPr>
              <a:t>, M. C., Heider, D., </a:t>
            </a:r>
            <a:r>
              <a:rPr lang="en-US" dirty="0" err="1">
                <a:solidFill>
                  <a:schemeClr val="dk2"/>
                </a:solidFill>
                <a:latin typeface="Didact Gothic"/>
                <a:sym typeface="Didact Gothic"/>
              </a:rPr>
              <a:t>Brugha</a:t>
            </a:r>
            <a:r>
              <a:rPr lang="en-US" dirty="0">
                <a:solidFill>
                  <a:schemeClr val="dk2"/>
                </a:solidFill>
                <a:latin typeface="Didact Gothic"/>
                <a:sym typeface="Didact Gothic"/>
              </a:rPr>
              <a:t>, T., </a:t>
            </a:r>
            <a:r>
              <a:rPr lang="en-US" dirty="0" err="1">
                <a:solidFill>
                  <a:schemeClr val="dk2"/>
                </a:solidFill>
                <a:latin typeface="Didact Gothic"/>
                <a:sym typeface="Didact Gothic"/>
              </a:rPr>
              <a:t>Azorin</a:t>
            </a:r>
            <a:r>
              <a:rPr lang="en-US" dirty="0">
                <a:solidFill>
                  <a:schemeClr val="dk2"/>
                </a:solidFill>
                <a:latin typeface="Didact Gothic"/>
                <a:sym typeface="Didact Gothic"/>
              </a:rPr>
              <a:t>, J.-M., &amp; </a:t>
            </a:r>
            <a:r>
              <a:rPr lang="en-US" dirty="0" err="1">
                <a:solidFill>
                  <a:schemeClr val="dk2"/>
                </a:solidFill>
                <a:latin typeface="Didact Gothic"/>
                <a:sym typeface="Didact Gothic"/>
              </a:rPr>
              <a:t>Toumi</a:t>
            </a:r>
            <a:r>
              <a:rPr lang="en-US" dirty="0">
                <a:solidFill>
                  <a:schemeClr val="dk2"/>
                </a:solidFill>
                <a:latin typeface="Didact Gothic"/>
                <a:sym typeface="Didact Gothic"/>
              </a:rPr>
              <a:t>, M. (2012). The lifetime and past-year prevalence of dual diagnosis in people with schizophrenia across Europe: findings from the European Schizophrenia Cohort (</a:t>
            </a:r>
            <a:r>
              <a:rPr lang="en-US" dirty="0" err="1">
                <a:solidFill>
                  <a:schemeClr val="dk2"/>
                </a:solidFill>
                <a:latin typeface="Didact Gothic"/>
                <a:sym typeface="Didact Gothic"/>
              </a:rPr>
              <a:t>EuroSC</a:t>
            </a:r>
            <a:r>
              <a:rPr lang="en-US" dirty="0">
                <a:solidFill>
                  <a:schemeClr val="dk2"/>
                </a:solidFill>
                <a:latin typeface="Didact Gothic"/>
                <a:sym typeface="Didact Gothic"/>
              </a:rPr>
              <a:t>). European Archives of Psychiatry and Clinical Neuroscience, 262(7), 607-616. https://doi.org/10.1007/s00406-012-0305-z </a:t>
            </a:r>
          </a:p>
          <a:p>
            <a:endParaRPr lang="en-US" dirty="0">
              <a:solidFill>
                <a:schemeClr val="dk2"/>
              </a:solidFill>
              <a:latin typeface="Didact Gothic"/>
              <a:sym typeface="Didact Gothic"/>
            </a:endParaRPr>
          </a:p>
        </p:txBody>
      </p:sp>
    </p:spTree>
    <p:extLst>
      <p:ext uri="{BB962C8B-B14F-4D97-AF65-F5344CB8AC3E}">
        <p14:creationId xmlns:p14="http://schemas.microsoft.com/office/powerpoint/2010/main" val="68328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61426" y="255646"/>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Bilbio</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398037" y="807877"/>
            <a:ext cx="8344458" cy="3323987"/>
          </a:xfrm>
          <a:prstGeom prst="rect">
            <a:avLst/>
          </a:prstGeom>
          <a:noFill/>
        </p:spPr>
        <p:txBody>
          <a:bodyPr wrap="square">
            <a:spAutoFit/>
          </a:bodyPr>
          <a:lstStyle/>
          <a:p>
            <a:r>
              <a:rPr lang="en-US" dirty="0">
                <a:solidFill>
                  <a:schemeClr val="dk2"/>
                </a:solidFill>
                <a:latin typeface="Didact Gothic"/>
                <a:sym typeface="Didact Gothic"/>
              </a:rPr>
              <a:t>Fleury, M.-J., Grenier, G., &amp; </a:t>
            </a:r>
            <a:r>
              <a:rPr lang="en-US" dirty="0" err="1">
                <a:solidFill>
                  <a:schemeClr val="dk2"/>
                </a:solidFill>
                <a:latin typeface="Didact Gothic"/>
                <a:sym typeface="Didact Gothic"/>
              </a:rPr>
              <a:t>Bamvita</a:t>
            </a:r>
            <a:r>
              <a:rPr lang="en-US" dirty="0">
                <a:solidFill>
                  <a:schemeClr val="dk2"/>
                </a:solidFill>
                <a:latin typeface="Didact Gothic"/>
                <a:sym typeface="Didact Gothic"/>
              </a:rPr>
              <a:t>, J.-M. (2015). Predictors of frequent recourse to health professionals by people with severe mental disorders. Canadian journal of psychiatry. Revue </a:t>
            </a:r>
            <a:r>
              <a:rPr lang="en-US" dirty="0" err="1">
                <a:solidFill>
                  <a:schemeClr val="dk2"/>
                </a:solidFill>
                <a:latin typeface="Didact Gothic"/>
                <a:sym typeface="Didact Gothic"/>
              </a:rPr>
              <a:t>canadienne</a:t>
            </a:r>
            <a:r>
              <a:rPr lang="en-US" dirty="0">
                <a:solidFill>
                  <a:schemeClr val="dk2"/>
                </a:solidFill>
                <a:latin typeface="Didact Gothic"/>
                <a:sym typeface="Didact Gothic"/>
              </a:rPr>
              <a:t> de </a:t>
            </a:r>
            <a:r>
              <a:rPr lang="en-US" dirty="0" err="1">
                <a:solidFill>
                  <a:schemeClr val="dk2"/>
                </a:solidFill>
                <a:latin typeface="Didact Gothic"/>
                <a:sym typeface="Didact Gothic"/>
              </a:rPr>
              <a:t>psychiatrie</a:t>
            </a:r>
            <a:r>
              <a:rPr lang="en-US" dirty="0">
                <a:solidFill>
                  <a:schemeClr val="dk2"/>
                </a:solidFill>
                <a:latin typeface="Didact Gothic"/>
                <a:sym typeface="Didact Gothic"/>
              </a:rPr>
              <a:t>, 60(2), 77-86. https://doi.org/https://doi-org.ezproxy.usherbrooke.ca/10.1177/070674371506000205 </a:t>
            </a:r>
          </a:p>
          <a:p>
            <a:r>
              <a:rPr lang="en-US" dirty="0" err="1">
                <a:solidFill>
                  <a:schemeClr val="dk2"/>
                </a:solidFill>
                <a:latin typeface="Didact Gothic"/>
                <a:sym typeface="Didact Gothic"/>
              </a:rPr>
              <a:t>Fradet</a:t>
            </a:r>
            <a:r>
              <a:rPr lang="en-US" dirty="0">
                <a:solidFill>
                  <a:schemeClr val="dk2"/>
                </a:solidFill>
                <a:latin typeface="Didact Gothic"/>
                <a:sym typeface="Didact Gothic"/>
              </a:rPr>
              <a:t>, H. (2012). </a:t>
            </a:r>
            <a:r>
              <a:rPr lang="en-US" dirty="0" err="1">
                <a:solidFill>
                  <a:schemeClr val="dk2"/>
                </a:solidFill>
                <a:latin typeface="Didact Gothic"/>
                <a:sym typeface="Didact Gothic"/>
              </a:rPr>
              <a:t>L'indispensable</a:t>
            </a:r>
            <a:r>
              <a:rPr lang="en-US" dirty="0">
                <a:solidFill>
                  <a:schemeClr val="dk2"/>
                </a:solidFill>
                <a:latin typeface="Didact Gothic"/>
                <a:sym typeface="Didact Gothic"/>
              </a:rPr>
              <a:t>: guide à </a:t>
            </a:r>
            <a:r>
              <a:rPr lang="en-US" dirty="0" err="1">
                <a:solidFill>
                  <a:schemeClr val="dk2"/>
                </a:solidFill>
                <a:latin typeface="Didact Gothic"/>
                <a:sym typeface="Didact Gothic"/>
              </a:rPr>
              <a:t>l'intention</a:t>
            </a:r>
            <a:r>
              <a:rPr lang="en-US" dirty="0">
                <a:solidFill>
                  <a:schemeClr val="dk2"/>
                </a:solidFill>
                <a:latin typeface="Didact Gothic"/>
                <a:sym typeface="Didact Gothic"/>
              </a:rPr>
              <a:t> des </a:t>
            </a:r>
            <a:r>
              <a:rPr lang="en-US" dirty="0" err="1">
                <a:solidFill>
                  <a:schemeClr val="dk2"/>
                </a:solidFill>
                <a:latin typeface="Didact Gothic"/>
                <a:sym typeface="Didact Gothic"/>
              </a:rPr>
              <a:t>membres</a:t>
            </a:r>
            <a:r>
              <a:rPr lang="en-US" dirty="0">
                <a:solidFill>
                  <a:schemeClr val="dk2"/>
                </a:solidFill>
                <a:latin typeface="Didact Gothic"/>
                <a:sym typeface="Didact Gothic"/>
              </a:rPr>
              <a:t> de </a:t>
            </a:r>
            <a:r>
              <a:rPr lang="en-US" dirty="0" err="1">
                <a:solidFill>
                  <a:schemeClr val="dk2"/>
                </a:solidFill>
                <a:latin typeface="Didact Gothic"/>
                <a:sym typeface="Didact Gothic"/>
              </a:rPr>
              <a:t>l'entourage</a:t>
            </a:r>
            <a:r>
              <a:rPr lang="en-US" dirty="0">
                <a:solidFill>
                  <a:schemeClr val="dk2"/>
                </a:solidFill>
                <a:latin typeface="Didact Gothic"/>
                <a:sym typeface="Didact Gothic"/>
              </a:rPr>
              <a:t> </a:t>
            </a:r>
            <a:r>
              <a:rPr lang="en-US" dirty="0" err="1">
                <a:solidFill>
                  <a:schemeClr val="dk2"/>
                </a:solidFill>
                <a:latin typeface="Didact Gothic"/>
                <a:sym typeface="Didact Gothic"/>
              </a:rPr>
              <a:t>d'une</a:t>
            </a:r>
            <a:r>
              <a:rPr lang="en-US" dirty="0">
                <a:solidFill>
                  <a:schemeClr val="dk2"/>
                </a:solidFill>
                <a:latin typeface="Didact Gothic"/>
                <a:sym typeface="Didact Gothic"/>
              </a:rPr>
              <a:t> </a:t>
            </a:r>
            <a:r>
              <a:rPr lang="en-US" dirty="0" err="1">
                <a:solidFill>
                  <a:schemeClr val="dk2"/>
                </a:solidFill>
                <a:latin typeface="Didact Gothic"/>
                <a:sym typeface="Didact Gothic"/>
              </a:rPr>
              <a:t>personne</a:t>
            </a:r>
            <a:r>
              <a:rPr lang="en-US" dirty="0">
                <a:solidFill>
                  <a:schemeClr val="dk2"/>
                </a:solidFill>
                <a:latin typeface="Didact Gothic"/>
                <a:sym typeface="Didact Gothic"/>
              </a:rPr>
              <a:t> </a:t>
            </a:r>
            <a:r>
              <a:rPr lang="en-US" dirty="0" err="1">
                <a:solidFill>
                  <a:schemeClr val="dk2"/>
                </a:solidFill>
                <a:latin typeface="Didact Gothic"/>
                <a:sym typeface="Didact Gothic"/>
              </a:rPr>
              <a:t>atteinte</a:t>
            </a:r>
            <a:r>
              <a:rPr lang="en-US" dirty="0">
                <a:solidFill>
                  <a:schemeClr val="dk2"/>
                </a:solidFill>
                <a:latin typeface="Didact Gothic"/>
                <a:sym typeface="Didact Gothic"/>
              </a:rPr>
              <a:t> de </a:t>
            </a:r>
            <a:r>
              <a:rPr lang="en-US" dirty="0" err="1">
                <a:solidFill>
                  <a:schemeClr val="dk2"/>
                </a:solidFill>
                <a:latin typeface="Didact Gothic"/>
                <a:sym typeface="Didact Gothic"/>
              </a:rPr>
              <a:t>maladie</a:t>
            </a:r>
            <a:r>
              <a:rPr lang="en-US" dirty="0">
                <a:solidFill>
                  <a:schemeClr val="dk2"/>
                </a:solidFill>
                <a:latin typeface="Didact Gothic"/>
                <a:sym typeface="Didact Gothic"/>
              </a:rPr>
              <a:t> </a:t>
            </a:r>
            <a:r>
              <a:rPr lang="en-US" dirty="0" err="1">
                <a:solidFill>
                  <a:schemeClr val="dk2"/>
                </a:solidFill>
                <a:latin typeface="Didact Gothic"/>
                <a:sym typeface="Didact Gothic"/>
              </a:rPr>
              <a:t>mentale</a:t>
            </a:r>
            <a:r>
              <a:rPr lang="en-US" dirty="0">
                <a:solidFill>
                  <a:schemeClr val="dk2"/>
                </a:solidFill>
                <a:latin typeface="Didact Gothic"/>
                <a:sym typeface="Didact Gothic"/>
              </a:rPr>
              <a:t>. In F. d. f. e. a. d. l. p. a. d. m. </a:t>
            </a:r>
            <a:r>
              <a:rPr lang="en-US" dirty="0" err="1">
                <a:solidFill>
                  <a:schemeClr val="dk2"/>
                </a:solidFill>
                <a:latin typeface="Didact Gothic"/>
                <a:sym typeface="Didact Gothic"/>
              </a:rPr>
              <a:t>mentale</a:t>
            </a:r>
            <a:r>
              <a:rPr lang="en-US" dirty="0">
                <a:solidFill>
                  <a:schemeClr val="dk2"/>
                </a:solidFill>
                <a:latin typeface="Didact Gothic"/>
                <a:sym typeface="Didact Gothic"/>
              </a:rPr>
              <a:t> (Ed.).</a:t>
            </a:r>
          </a:p>
          <a:p>
            <a:r>
              <a:rPr lang="en-US" dirty="0" err="1">
                <a:solidFill>
                  <a:schemeClr val="dk2"/>
                </a:solidFill>
                <a:latin typeface="Didact Gothic"/>
                <a:sym typeface="Didact Gothic"/>
              </a:rPr>
              <a:t>Huguelet</a:t>
            </a:r>
            <a:r>
              <a:rPr lang="en-US" dirty="0">
                <a:solidFill>
                  <a:schemeClr val="dk2"/>
                </a:solidFill>
                <a:latin typeface="Didact Gothic"/>
                <a:sym typeface="Didact Gothic"/>
              </a:rPr>
              <a:t>, P., </a:t>
            </a:r>
            <a:r>
              <a:rPr lang="en-US" dirty="0" err="1">
                <a:solidFill>
                  <a:schemeClr val="dk2"/>
                </a:solidFill>
                <a:latin typeface="Didact Gothic"/>
                <a:sym typeface="Didact Gothic"/>
              </a:rPr>
              <a:t>Koellner</a:t>
            </a:r>
            <a:r>
              <a:rPr lang="en-US" dirty="0">
                <a:solidFill>
                  <a:schemeClr val="dk2"/>
                </a:solidFill>
                <a:latin typeface="Didact Gothic"/>
                <a:sym typeface="Didact Gothic"/>
              </a:rPr>
              <a:t>, V., </a:t>
            </a:r>
            <a:r>
              <a:rPr lang="en-US" dirty="0" err="1">
                <a:solidFill>
                  <a:schemeClr val="dk2"/>
                </a:solidFill>
                <a:latin typeface="Didact Gothic"/>
                <a:sym typeface="Didact Gothic"/>
              </a:rPr>
              <a:t>Boulguy</a:t>
            </a:r>
            <a:r>
              <a:rPr lang="en-US" dirty="0">
                <a:solidFill>
                  <a:schemeClr val="dk2"/>
                </a:solidFill>
                <a:latin typeface="Didact Gothic"/>
                <a:sym typeface="Didact Gothic"/>
              </a:rPr>
              <a:t>, S., </a:t>
            </a:r>
            <a:r>
              <a:rPr lang="en-US" dirty="0" err="1">
                <a:solidFill>
                  <a:schemeClr val="dk2"/>
                </a:solidFill>
                <a:latin typeface="Didact Gothic"/>
                <a:sym typeface="Didact Gothic"/>
              </a:rPr>
              <a:t>Nagalingum</a:t>
            </a:r>
            <a:r>
              <a:rPr lang="en-US" dirty="0">
                <a:solidFill>
                  <a:schemeClr val="dk2"/>
                </a:solidFill>
                <a:latin typeface="Didact Gothic"/>
                <a:sym typeface="Didact Gothic"/>
              </a:rPr>
              <a:t>, K., Amani, S., Borras, L., &amp; </a:t>
            </a:r>
            <a:r>
              <a:rPr lang="en-US" dirty="0" err="1">
                <a:solidFill>
                  <a:schemeClr val="dk2"/>
                </a:solidFill>
                <a:latin typeface="Didact Gothic"/>
                <a:sym typeface="Didact Gothic"/>
              </a:rPr>
              <a:t>Perroud</a:t>
            </a:r>
            <a:r>
              <a:rPr lang="en-US" dirty="0">
                <a:solidFill>
                  <a:schemeClr val="dk2"/>
                </a:solidFill>
                <a:latin typeface="Didact Gothic"/>
                <a:sym typeface="Didact Gothic"/>
              </a:rPr>
              <a:t>, N. (2012). Patients </a:t>
            </a:r>
            <a:r>
              <a:rPr lang="en-US" dirty="0" err="1">
                <a:solidFill>
                  <a:schemeClr val="dk2"/>
                </a:solidFill>
                <a:latin typeface="Didact Gothic"/>
                <a:sym typeface="Didact Gothic"/>
              </a:rPr>
              <a:t>souffrant</a:t>
            </a:r>
            <a:r>
              <a:rPr lang="en-US" dirty="0">
                <a:solidFill>
                  <a:schemeClr val="dk2"/>
                </a:solidFill>
                <a:latin typeface="Didact Gothic"/>
                <a:sym typeface="Didact Gothic"/>
              </a:rPr>
              <a:t> de troubles </a:t>
            </a:r>
            <a:r>
              <a:rPr lang="en-US" dirty="0" err="1">
                <a:solidFill>
                  <a:schemeClr val="dk2"/>
                </a:solidFill>
                <a:latin typeface="Didact Gothic"/>
                <a:sym typeface="Didact Gothic"/>
              </a:rPr>
              <a:t>psychiatriques</a:t>
            </a:r>
            <a:r>
              <a:rPr lang="en-US" dirty="0">
                <a:solidFill>
                  <a:schemeClr val="dk2"/>
                </a:solidFill>
                <a:latin typeface="Didact Gothic"/>
                <a:sym typeface="Didact Gothic"/>
              </a:rPr>
              <a:t> </a:t>
            </a:r>
            <a:r>
              <a:rPr lang="en-US" dirty="0" err="1">
                <a:solidFill>
                  <a:schemeClr val="dk2"/>
                </a:solidFill>
                <a:latin typeface="Didact Gothic"/>
                <a:sym typeface="Didact Gothic"/>
              </a:rPr>
              <a:t>sévères</a:t>
            </a:r>
            <a:r>
              <a:rPr lang="en-US" dirty="0">
                <a:solidFill>
                  <a:schemeClr val="dk2"/>
                </a:solidFill>
                <a:latin typeface="Didact Gothic"/>
                <a:sym typeface="Didact Gothic"/>
              </a:rPr>
              <a:t> </a:t>
            </a:r>
            <a:r>
              <a:rPr lang="en-US" dirty="0" err="1">
                <a:solidFill>
                  <a:schemeClr val="dk2"/>
                </a:solidFill>
                <a:latin typeface="Didact Gothic"/>
                <a:sym typeface="Didact Gothic"/>
              </a:rPr>
              <a:t>suivis</a:t>
            </a:r>
            <a:r>
              <a:rPr lang="en-US" dirty="0">
                <a:solidFill>
                  <a:schemeClr val="dk2"/>
                </a:solidFill>
                <a:latin typeface="Didact Gothic"/>
                <a:sym typeface="Didact Gothic"/>
              </a:rPr>
              <a:t> par </a:t>
            </a:r>
            <a:r>
              <a:rPr lang="en-US" dirty="0" err="1">
                <a:solidFill>
                  <a:schemeClr val="dk2"/>
                </a:solidFill>
                <a:latin typeface="Didact Gothic"/>
                <a:sym typeface="Didact Gothic"/>
              </a:rPr>
              <a:t>une</a:t>
            </a:r>
            <a:r>
              <a:rPr lang="en-US" dirty="0">
                <a:solidFill>
                  <a:schemeClr val="dk2"/>
                </a:solidFill>
                <a:latin typeface="Didact Gothic"/>
                <a:sym typeface="Didact Gothic"/>
              </a:rPr>
              <a:t> équipe mobile: Impact sur </a:t>
            </a:r>
            <a:r>
              <a:rPr lang="en-US" dirty="0" err="1">
                <a:solidFill>
                  <a:schemeClr val="dk2"/>
                </a:solidFill>
                <a:latin typeface="Didact Gothic"/>
                <a:sym typeface="Didact Gothic"/>
              </a:rPr>
              <a:t>leurs</a:t>
            </a:r>
            <a:r>
              <a:rPr lang="en-US" dirty="0">
                <a:solidFill>
                  <a:schemeClr val="dk2"/>
                </a:solidFill>
                <a:latin typeface="Didact Gothic"/>
                <a:sym typeface="Didact Gothic"/>
              </a:rPr>
              <a:t> </a:t>
            </a:r>
            <a:r>
              <a:rPr lang="en-US" dirty="0" err="1">
                <a:solidFill>
                  <a:schemeClr val="dk2"/>
                </a:solidFill>
                <a:latin typeface="Didact Gothic"/>
                <a:sym typeface="Didact Gothic"/>
              </a:rPr>
              <a:t>familles</a:t>
            </a:r>
            <a:r>
              <a:rPr lang="en-US" dirty="0">
                <a:solidFill>
                  <a:schemeClr val="dk2"/>
                </a:solidFill>
                <a:latin typeface="Didact Gothic"/>
                <a:sym typeface="Didact Gothic"/>
              </a:rPr>
              <a:t> = Study of the impact of an assertive community program on the families of patients with severe mental disorders. </a:t>
            </a:r>
            <a:r>
              <a:rPr lang="en-US" dirty="0" err="1">
                <a:solidFill>
                  <a:schemeClr val="dk2"/>
                </a:solidFill>
                <a:latin typeface="Didact Gothic"/>
                <a:sym typeface="Didact Gothic"/>
              </a:rPr>
              <a:t>L'Encéphale</a:t>
            </a:r>
            <a:r>
              <a:rPr lang="en-US" dirty="0">
                <a:solidFill>
                  <a:schemeClr val="dk2"/>
                </a:solidFill>
                <a:latin typeface="Didact Gothic"/>
                <a:sym typeface="Didact Gothic"/>
              </a:rPr>
              <a:t>: Revue de </a:t>
            </a:r>
            <a:r>
              <a:rPr lang="en-US" dirty="0" err="1">
                <a:solidFill>
                  <a:schemeClr val="dk2"/>
                </a:solidFill>
                <a:latin typeface="Didact Gothic"/>
                <a:sym typeface="Didact Gothic"/>
              </a:rPr>
              <a:t>psychiatrie</a:t>
            </a:r>
            <a:r>
              <a:rPr lang="en-US" dirty="0">
                <a:solidFill>
                  <a:schemeClr val="dk2"/>
                </a:solidFill>
                <a:latin typeface="Didact Gothic"/>
                <a:sym typeface="Didact Gothic"/>
              </a:rPr>
              <a:t> </a:t>
            </a:r>
            <a:r>
              <a:rPr lang="en-US" dirty="0" err="1">
                <a:solidFill>
                  <a:schemeClr val="dk2"/>
                </a:solidFill>
                <a:latin typeface="Didact Gothic"/>
                <a:sym typeface="Didact Gothic"/>
              </a:rPr>
              <a:t>clinique</a:t>
            </a:r>
            <a:r>
              <a:rPr lang="en-US" dirty="0">
                <a:solidFill>
                  <a:schemeClr val="dk2"/>
                </a:solidFill>
                <a:latin typeface="Didact Gothic"/>
                <a:sym typeface="Didact Gothic"/>
              </a:rPr>
              <a:t> </a:t>
            </a:r>
            <a:r>
              <a:rPr lang="en-US" dirty="0" err="1">
                <a:solidFill>
                  <a:schemeClr val="dk2"/>
                </a:solidFill>
                <a:latin typeface="Didact Gothic"/>
                <a:sym typeface="Didact Gothic"/>
              </a:rPr>
              <a:t>biologique</a:t>
            </a:r>
            <a:r>
              <a:rPr lang="en-US" dirty="0">
                <a:solidFill>
                  <a:schemeClr val="dk2"/>
                </a:solidFill>
                <a:latin typeface="Didact Gothic"/>
                <a:sym typeface="Didact Gothic"/>
              </a:rPr>
              <a:t> et </a:t>
            </a:r>
            <a:r>
              <a:rPr lang="en-US" dirty="0" err="1">
                <a:solidFill>
                  <a:schemeClr val="dk2"/>
                </a:solidFill>
                <a:latin typeface="Didact Gothic"/>
                <a:sym typeface="Didact Gothic"/>
              </a:rPr>
              <a:t>thérapeutique</a:t>
            </a:r>
            <a:r>
              <a:rPr lang="en-US" dirty="0">
                <a:solidFill>
                  <a:schemeClr val="dk2"/>
                </a:solidFill>
                <a:latin typeface="Didact Gothic"/>
                <a:sym typeface="Didact Gothic"/>
              </a:rPr>
              <a:t>, 38(3), 201-210. https://doi.org/10.1016/j.encep.2011.11.006 </a:t>
            </a:r>
          </a:p>
          <a:p>
            <a:r>
              <a:rPr lang="en-US" dirty="0">
                <a:solidFill>
                  <a:schemeClr val="dk2"/>
                </a:solidFill>
                <a:latin typeface="Didact Gothic"/>
                <a:sym typeface="Didact Gothic"/>
              </a:rPr>
              <a:t>Hunt, G. E., Large, M. M., Cleary, M., Lai, H. M. X., &amp; Saunders, J. B. (2018). Prevalence of comorbid substance use in schizophrenia spectrum disorders in community and clinical settings, 1990-2017: Systematic review and meta-analysis. Drug &amp; Alcohol Dependence, 191, 234-258. https://doi.org/10.1016/j.drugalcdep.2018.07.011 </a:t>
            </a:r>
          </a:p>
          <a:p>
            <a:endParaRPr lang="en-US" dirty="0">
              <a:solidFill>
                <a:schemeClr val="dk2"/>
              </a:solidFill>
              <a:latin typeface="Didact Gothic"/>
              <a:sym typeface="Didact Gothic"/>
            </a:endParaRPr>
          </a:p>
        </p:txBody>
      </p:sp>
    </p:spTree>
    <p:extLst>
      <p:ext uri="{BB962C8B-B14F-4D97-AF65-F5344CB8AC3E}">
        <p14:creationId xmlns:p14="http://schemas.microsoft.com/office/powerpoint/2010/main" val="1485831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61426" y="255646"/>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Bilbio</a:t>
            </a:r>
            <a:endParaRPr dirty="0"/>
          </a:p>
        </p:txBody>
      </p:sp>
      <p:grpSp>
        <p:nvGrpSpPr>
          <p:cNvPr id="2016" name="Google Shape;2016;p57"/>
          <p:cNvGrpSpPr/>
          <p:nvPr/>
        </p:nvGrpSpPr>
        <p:grpSpPr>
          <a:xfrm>
            <a:off x="1135433" y="4129733"/>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3918237"/>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4184476"/>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3932507"/>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3936753"/>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3992792"/>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3968685"/>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4237874"/>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398037" y="807877"/>
            <a:ext cx="8344458" cy="3539430"/>
          </a:xfrm>
          <a:prstGeom prst="rect">
            <a:avLst/>
          </a:prstGeom>
          <a:noFill/>
        </p:spPr>
        <p:txBody>
          <a:bodyPr wrap="square">
            <a:spAutoFit/>
          </a:bodyPr>
          <a:lstStyle/>
          <a:p>
            <a:r>
              <a:rPr lang="en-US" dirty="0">
                <a:solidFill>
                  <a:schemeClr val="dk2"/>
                </a:solidFill>
                <a:latin typeface="Didact Gothic"/>
                <a:sym typeface="Didact Gothic"/>
              </a:rPr>
              <a:t>Koenders, J. F., de </a:t>
            </a:r>
            <a:r>
              <a:rPr lang="en-US" dirty="0" err="1">
                <a:solidFill>
                  <a:schemeClr val="dk2"/>
                </a:solidFill>
                <a:latin typeface="Didact Gothic"/>
                <a:sym typeface="Didact Gothic"/>
              </a:rPr>
              <a:t>Mooij</a:t>
            </a:r>
            <a:r>
              <a:rPr lang="en-US" dirty="0">
                <a:solidFill>
                  <a:schemeClr val="dk2"/>
                </a:solidFill>
                <a:latin typeface="Didact Gothic"/>
                <a:sym typeface="Didact Gothic"/>
              </a:rPr>
              <a:t>, L. D., Dekker, J. M., &amp; </a:t>
            </a:r>
            <a:r>
              <a:rPr lang="en-US" dirty="0" err="1">
                <a:solidFill>
                  <a:schemeClr val="dk2"/>
                </a:solidFill>
                <a:latin typeface="Didact Gothic"/>
                <a:sym typeface="Didact Gothic"/>
              </a:rPr>
              <a:t>Kikkert</a:t>
            </a:r>
            <a:r>
              <a:rPr lang="en-US" dirty="0">
                <a:solidFill>
                  <a:schemeClr val="dk2"/>
                </a:solidFill>
                <a:latin typeface="Didact Gothic"/>
                <a:sym typeface="Didact Gothic"/>
              </a:rPr>
              <a:t>, M. (2017). Social inclusion and relationship satisfaction of patients with a severe mental illness. International Journal of Social Psychiatry, 63(8), 773-781. https://doi.org/10.1177/0020764017737572 </a:t>
            </a:r>
          </a:p>
          <a:p>
            <a:r>
              <a:rPr lang="en-US" dirty="0">
                <a:solidFill>
                  <a:schemeClr val="dk2"/>
                </a:solidFill>
                <a:latin typeface="Didact Gothic"/>
                <a:sym typeface="Didact Gothic"/>
              </a:rPr>
              <a:t>Labrum, T. (2018). Caregiving for Relatives with Psychiatric Disorders vs. Co-Occurring Psychiatric and Substance Use Disorders. The Psychiatric quarterly, 89(3), 631-644. https://doi.org/10.1007/s11126-017-9557-0 </a:t>
            </a:r>
          </a:p>
          <a:p>
            <a:r>
              <a:rPr lang="en-US" dirty="0">
                <a:solidFill>
                  <a:schemeClr val="dk2"/>
                </a:solidFill>
                <a:latin typeface="Didact Gothic"/>
                <a:sym typeface="Didact Gothic"/>
              </a:rPr>
              <a:t>Labrum, T. (2020). Persons with serious mental illness help relatives: rates and correlates of assistance. Journal of Mental Health, 29(3), 328-335. https://doi.org/10.1080/09638237.2020.1739246 </a:t>
            </a:r>
          </a:p>
          <a:p>
            <a:r>
              <a:rPr lang="en-US" dirty="0">
                <a:solidFill>
                  <a:schemeClr val="dk2"/>
                </a:solidFill>
                <a:latin typeface="Didact Gothic"/>
                <a:sym typeface="Didact Gothic"/>
              </a:rPr>
              <a:t>Labrum, T., &amp; Solomon, P. (2018). Safety fears held by caregivers about relatives with psychiatric disorders. Health &amp; Social Work, 43(3), 165-173. https://search.ebscohost.com/login.aspx?direct=true&amp;db=swh&amp;AN=91478&amp;site=ehost-live </a:t>
            </a:r>
          </a:p>
          <a:p>
            <a:r>
              <a:rPr lang="en-US" dirty="0">
                <a:solidFill>
                  <a:schemeClr val="dk2"/>
                </a:solidFill>
                <a:latin typeface="Didact Gothic"/>
                <a:sym typeface="Didact Gothic"/>
              </a:rPr>
              <a:t>Les </a:t>
            </a:r>
            <a:r>
              <a:rPr lang="en-US" dirty="0" err="1">
                <a:solidFill>
                  <a:schemeClr val="dk2"/>
                </a:solidFill>
                <a:latin typeface="Didact Gothic"/>
                <a:sym typeface="Didact Gothic"/>
              </a:rPr>
              <a:t>soins</a:t>
            </a:r>
            <a:r>
              <a:rPr lang="en-US" dirty="0">
                <a:solidFill>
                  <a:schemeClr val="dk2"/>
                </a:solidFill>
                <a:latin typeface="Didact Gothic"/>
                <a:sym typeface="Didact Gothic"/>
              </a:rPr>
              <a:t> </a:t>
            </a:r>
            <a:r>
              <a:rPr lang="en-US" dirty="0" err="1">
                <a:solidFill>
                  <a:schemeClr val="dk2"/>
                </a:solidFill>
                <a:latin typeface="Didact Gothic"/>
                <a:sym typeface="Didact Gothic"/>
              </a:rPr>
              <a:t>en</a:t>
            </a:r>
            <a:r>
              <a:rPr lang="en-US" dirty="0">
                <a:solidFill>
                  <a:schemeClr val="dk2"/>
                </a:solidFill>
                <a:latin typeface="Didact Gothic"/>
                <a:sym typeface="Didact Gothic"/>
              </a:rPr>
              <a:t> chiffres : Les </a:t>
            </a:r>
            <a:r>
              <a:rPr lang="en-US" dirty="0" err="1">
                <a:solidFill>
                  <a:schemeClr val="dk2"/>
                </a:solidFill>
                <a:latin typeface="Didact Gothic"/>
                <a:sym typeface="Didact Gothic"/>
              </a:rPr>
              <a:t>soins</a:t>
            </a:r>
            <a:r>
              <a:rPr lang="en-US" dirty="0">
                <a:solidFill>
                  <a:schemeClr val="dk2"/>
                </a:solidFill>
                <a:latin typeface="Didact Gothic"/>
                <a:sym typeface="Didact Gothic"/>
              </a:rPr>
              <a:t> </a:t>
            </a:r>
            <a:r>
              <a:rPr lang="en-US" dirty="0" err="1">
                <a:solidFill>
                  <a:schemeClr val="dk2"/>
                </a:solidFill>
                <a:latin typeface="Didact Gothic"/>
                <a:sym typeface="Didact Gothic"/>
              </a:rPr>
              <a:t>reçus</a:t>
            </a:r>
            <a:r>
              <a:rPr lang="en-US" dirty="0">
                <a:solidFill>
                  <a:schemeClr val="dk2"/>
                </a:solidFill>
                <a:latin typeface="Didact Gothic"/>
                <a:sym typeface="Didact Gothic"/>
              </a:rPr>
              <a:t> pour un </a:t>
            </a:r>
            <a:r>
              <a:rPr lang="en-US" dirty="0" err="1">
                <a:solidFill>
                  <a:schemeClr val="dk2"/>
                </a:solidFill>
                <a:latin typeface="Didact Gothic"/>
                <a:sym typeface="Didact Gothic"/>
              </a:rPr>
              <a:t>problème</a:t>
            </a:r>
            <a:r>
              <a:rPr lang="en-US" dirty="0">
                <a:solidFill>
                  <a:schemeClr val="dk2"/>
                </a:solidFill>
                <a:latin typeface="Didact Gothic"/>
                <a:sym typeface="Didact Gothic"/>
              </a:rPr>
              <a:t> de </a:t>
            </a:r>
            <a:r>
              <a:rPr lang="en-US" dirty="0" err="1">
                <a:solidFill>
                  <a:schemeClr val="dk2"/>
                </a:solidFill>
                <a:latin typeface="Didact Gothic"/>
                <a:sym typeface="Didact Gothic"/>
              </a:rPr>
              <a:t>santé</a:t>
            </a:r>
            <a:r>
              <a:rPr lang="en-US" dirty="0">
                <a:solidFill>
                  <a:schemeClr val="dk2"/>
                </a:solidFill>
                <a:latin typeface="Didact Gothic"/>
                <a:sym typeface="Didact Gothic"/>
              </a:rPr>
              <a:t> </a:t>
            </a:r>
            <a:r>
              <a:rPr lang="en-US" dirty="0" err="1">
                <a:solidFill>
                  <a:schemeClr val="dk2"/>
                </a:solidFill>
                <a:latin typeface="Didact Gothic"/>
                <a:sym typeface="Didact Gothic"/>
              </a:rPr>
              <a:t>mentale</a:t>
            </a:r>
            <a:r>
              <a:rPr lang="en-US" dirty="0">
                <a:solidFill>
                  <a:schemeClr val="dk2"/>
                </a:solidFill>
                <a:latin typeface="Didact Gothic"/>
                <a:sym typeface="Didact Gothic"/>
              </a:rPr>
              <a:t>. (2018). </a:t>
            </a:r>
          </a:p>
          <a:p>
            <a:r>
              <a:rPr lang="en-US" dirty="0" err="1">
                <a:solidFill>
                  <a:schemeClr val="dk2"/>
                </a:solidFill>
                <a:latin typeface="Didact Gothic"/>
                <a:sym typeface="Didact Gothic"/>
              </a:rPr>
              <a:t>Velligan</a:t>
            </a:r>
            <a:r>
              <a:rPr lang="en-US" dirty="0">
                <a:solidFill>
                  <a:schemeClr val="dk2"/>
                </a:solidFill>
                <a:latin typeface="Didact Gothic"/>
                <a:sym typeface="Didact Gothic"/>
              </a:rPr>
              <a:t>, D. I., Brain, C., </a:t>
            </a:r>
            <a:r>
              <a:rPr lang="en-US" dirty="0" err="1">
                <a:solidFill>
                  <a:schemeClr val="dk2"/>
                </a:solidFill>
                <a:latin typeface="Didact Gothic"/>
                <a:sym typeface="Didact Gothic"/>
              </a:rPr>
              <a:t>Bouérat</a:t>
            </a:r>
            <a:r>
              <a:rPr lang="en-US" dirty="0">
                <a:solidFill>
                  <a:schemeClr val="dk2"/>
                </a:solidFill>
                <a:latin typeface="Didact Gothic"/>
                <a:sym typeface="Didact Gothic"/>
              </a:rPr>
              <a:t> </a:t>
            </a:r>
            <a:r>
              <a:rPr lang="en-US" dirty="0" err="1">
                <a:solidFill>
                  <a:schemeClr val="dk2"/>
                </a:solidFill>
                <a:latin typeface="Didact Gothic"/>
                <a:sym typeface="Didact Gothic"/>
              </a:rPr>
              <a:t>Duvold</a:t>
            </a:r>
            <a:r>
              <a:rPr lang="en-US" dirty="0">
                <a:solidFill>
                  <a:schemeClr val="dk2"/>
                </a:solidFill>
                <a:latin typeface="Didact Gothic"/>
                <a:sym typeface="Didact Gothic"/>
              </a:rPr>
              <a:t>, L., &amp; </a:t>
            </a:r>
            <a:r>
              <a:rPr lang="en-US" dirty="0" err="1">
                <a:solidFill>
                  <a:schemeClr val="dk2"/>
                </a:solidFill>
                <a:latin typeface="Didact Gothic"/>
                <a:sym typeface="Didact Gothic"/>
              </a:rPr>
              <a:t>Agid</a:t>
            </a:r>
            <a:r>
              <a:rPr lang="en-US" dirty="0">
                <a:solidFill>
                  <a:schemeClr val="dk2"/>
                </a:solidFill>
                <a:latin typeface="Didact Gothic"/>
                <a:sym typeface="Didact Gothic"/>
              </a:rPr>
              <a:t>, O. (2019). Caregiver Burdens Associated With Treatment-Resistant Schizophrenia: A Quantitative Caregiver Survey of Experiences, Attitudes, and Perceptions. Frontiers in Psychiatry, 10, 584. https://doi.org/10.3389/fpsyt.2019.00584 </a:t>
            </a:r>
          </a:p>
          <a:p>
            <a:endParaRPr lang="en-US" dirty="0">
              <a:solidFill>
                <a:schemeClr val="dk2"/>
              </a:solidFill>
              <a:latin typeface="Didact Gothic"/>
              <a:sym typeface="Didact Gothic"/>
            </a:endParaRPr>
          </a:p>
        </p:txBody>
      </p:sp>
    </p:spTree>
    <p:extLst>
      <p:ext uri="{BB962C8B-B14F-4D97-AF65-F5344CB8AC3E}">
        <p14:creationId xmlns:p14="http://schemas.microsoft.com/office/powerpoint/2010/main" val="2334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4" name="Titre 1">
            <a:extLst>
              <a:ext uri="{FF2B5EF4-FFF2-40B4-BE49-F238E27FC236}">
                <a16:creationId xmlns:a16="http://schemas.microsoft.com/office/drawing/2014/main" id="{26295E56-3606-133A-F74A-CA9004125A41}"/>
              </a:ext>
            </a:extLst>
          </p:cNvPr>
          <p:cNvSpPr txBox="1">
            <a:spLocks/>
          </p:cNvSpPr>
          <p:nvPr/>
        </p:nvSpPr>
        <p:spPr>
          <a:xfrm>
            <a:off x="426155" y="321076"/>
            <a:ext cx="6870700" cy="838200"/>
          </a:xfrm>
          <a:prstGeom prst="rect">
            <a:avLst/>
          </a:prstGeom>
          <a:solidFill>
            <a:schemeClr val="tx2">
              <a:lumMod val="60000"/>
              <a:lumOff val="40000"/>
            </a:schemeClr>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a:pPr>
            <a:r>
              <a:rPr lang="fr-CA">
                <a:ea typeface="+mj-ea"/>
              </a:rPr>
              <a:t>Study context</a:t>
            </a:r>
            <a:endParaRPr lang="fr-CA" dirty="0">
              <a:ea typeface="+mj-ea"/>
            </a:endParaRPr>
          </a:p>
        </p:txBody>
      </p:sp>
      <p:sp>
        <p:nvSpPr>
          <p:cNvPr id="7" name="ZoneTexte 6">
            <a:extLst>
              <a:ext uri="{FF2B5EF4-FFF2-40B4-BE49-F238E27FC236}">
                <a16:creationId xmlns:a16="http://schemas.microsoft.com/office/drawing/2014/main" id="{A4F692EB-D3C2-B966-C204-721E79C1F7F3}"/>
              </a:ext>
            </a:extLst>
          </p:cNvPr>
          <p:cNvSpPr txBox="1"/>
          <p:nvPr/>
        </p:nvSpPr>
        <p:spPr>
          <a:xfrm>
            <a:off x="539496" y="1420886"/>
            <a:ext cx="8065008" cy="1569660"/>
          </a:xfrm>
          <a:prstGeom prst="rect">
            <a:avLst/>
          </a:prstGeom>
          <a:noFill/>
        </p:spPr>
        <p:txBody>
          <a:bodyPr wrap="square" rtlCol="0">
            <a:spAutoFit/>
          </a:bodyPr>
          <a:lstStyle/>
          <a:p>
            <a:pPr marL="342900" indent="-342900" algn="just">
              <a:buFontTx/>
              <a:buChar char="-"/>
            </a:pPr>
            <a:r>
              <a:rPr lang="en-US" sz="2400" dirty="0">
                <a:solidFill>
                  <a:schemeClr val="dk2"/>
                </a:solidFill>
                <a:latin typeface="Didact Gothic"/>
              </a:rPr>
              <a:t>Despite the recognition of the importance of the role of carers in the recovery of a PLS-SUD, few studies have focused on describing and understanding their own needs. </a:t>
            </a:r>
            <a:endParaRPr lang="en-GB" sz="2400" dirty="0">
              <a:solidFill>
                <a:schemeClr val="dk2"/>
              </a:solidFill>
              <a:latin typeface="Didact Gothic"/>
              <a:sym typeface="Didact Gothic"/>
            </a:endParaRPr>
          </a:p>
        </p:txBody>
      </p:sp>
    </p:spTree>
    <p:extLst>
      <p:ext uri="{BB962C8B-B14F-4D97-AF65-F5344CB8AC3E}">
        <p14:creationId xmlns:p14="http://schemas.microsoft.com/office/powerpoint/2010/main" val="17906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1"/>
          <p:cNvSpPr txBox="1">
            <a:spLocks noGrp="1"/>
          </p:cNvSpPr>
          <p:nvPr>
            <p:ph type="title"/>
          </p:nvPr>
        </p:nvSpPr>
        <p:spPr>
          <a:xfrm>
            <a:off x="720000" y="815083"/>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Aims</a:t>
            </a:r>
            <a:endParaRPr dirty="0"/>
          </a:p>
        </p:txBody>
      </p:sp>
      <p:sp>
        <p:nvSpPr>
          <p:cNvPr id="742" name="Google Shape;742;p31"/>
          <p:cNvSpPr txBox="1">
            <a:spLocks noGrp="1"/>
          </p:cNvSpPr>
          <p:nvPr>
            <p:ph type="subTitle" idx="2"/>
          </p:nvPr>
        </p:nvSpPr>
        <p:spPr>
          <a:xfrm>
            <a:off x="970339" y="2151351"/>
            <a:ext cx="7703999" cy="153574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b="1" i="1" dirty="0">
                <a:effectLst>
                  <a:outerShdw blurRad="38100" dist="38100" dir="2700000" algn="tl">
                    <a:srgbClr val="000000">
                      <a:alpha val="43137"/>
                    </a:srgbClr>
                  </a:outerShdw>
                </a:effectLst>
              </a:rPr>
              <a:t>This study aims to identify, understand and prioritize the needs of PLS-SUD carers in the context of intervention 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5"/>
          <p:cNvSpPr/>
          <p:nvPr/>
        </p:nvSpPr>
        <p:spPr>
          <a:xfrm>
            <a:off x="4921150" y="1768980"/>
            <a:ext cx="3218400" cy="28857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1004475" y="1768980"/>
            <a:ext cx="3218400" cy="28857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txBox="1">
            <a:spLocks noGrp="1"/>
          </p:cNvSpPr>
          <p:nvPr>
            <p:ph type="subTitle" idx="1"/>
          </p:nvPr>
        </p:nvSpPr>
        <p:spPr>
          <a:xfrm>
            <a:off x="1354425" y="2248255"/>
            <a:ext cx="2518500" cy="88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Research approach</a:t>
            </a:r>
            <a:endParaRPr dirty="0"/>
          </a:p>
        </p:txBody>
      </p:sp>
      <p:sp>
        <p:nvSpPr>
          <p:cNvPr id="953" name="Google Shape;953;p35"/>
          <p:cNvSpPr txBox="1">
            <a:spLocks noGrp="1"/>
          </p:cNvSpPr>
          <p:nvPr>
            <p:ph type="subTitle" idx="2"/>
          </p:nvPr>
        </p:nvSpPr>
        <p:spPr>
          <a:xfrm>
            <a:off x="1354425" y="3369867"/>
            <a:ext cx="2518500" cy="104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sz="2000" dirty="0" err="1"/>
              <a:t>Participatory</a:t>
            </a:r>
            <a:r>
              <a:rPr lang="fr-CA" sz="2000" dirty="0"/>
              <a:t> Learning and Action</a:t>
            </a:r>
            <a:endParaRPr sz="2000" dirty="0"/>
          </a:p>
        </p:txBody>
      </p:sp>
      <p:sp>
        <p:nvSpPr>
          <p:cNvPr id="954" name="Google Shape;954;p35"/>
          <p:cNvSpPr txBox="1">
            <a:spLocks noGrp="1"/>
          </p:cNvSpPr>
          <p:nvPr>
            <p:ph type="subTitle" idx="3"/>
          </p:nvPr>
        </p:nvSpPr>
        <p:spPr>
          <a:xfrm>
            <a:off x="5271100" y="2248255"/>
            <a:ext cx="2518500" cy="882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Project</a:t>
            </a:r>
            <a:endParaRPr dirty="0"/>
          </a:p>
        </p:txBody>
      </p:sp>
      <p:sp>
        <p:nvSpPr>
          <p:cNvPr id="955" name="Google Shape;955;p35"/>
          <p:cNvSpPr txBox="1">
            <a:spLocks noGrp="1"/>
          </p:cNvSpPr>
          <p:nvPr>
            <p:ph type="subTitle" idx="4"/>
          </p:nvPr>
        </p:nvSpPr>
        <p:spPr>
          <a:xfrm>
            <a:off x="5271100" y="3130255"/>
            <a:ext cx="2518500" cy="104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a:t>
            </a:r>
            <a:r>
              <a:rPr lang="en-US" dirty="0"/>
              <a:t>art of a larger project aimed at developing and implementing a program designed to support PLS-SUD carers</a:t>
            </a:r>
            <a:endParaRPr dirty="0"/>
          </a:p>
        </p:txBody>
      </p:sp>
      <p:sp>
        <p:nvSpPr>
          <p:cNvPr id="2" name="Titre 1">
            <a:extLst>
              <a:ext uri="{FF2B5EF4-FFF2-40B4-BE49-F238E27FC236}">
                <a16:creationId xmlns:a16="http://schemas.microsoft.com/office/drawing/2014/main" id="{D3418239-EB00-9342-07EF-CD2F8AE44591}"/>
              </a:ext>
            </a:extLst>
          </p:cNvPr>
          <p:cNvSpPr txBox="1">
            <a:spLocks/>
          </p:cNvSpPr>
          <p:nvPr/>
        </p:nvSpPr>
        <p:spPr>
          <a:xfrm>
            <a:off x="594360" y="661854"/>
            <a:ext cx="6870700" cy="838200"/>
          </a:xfrm>
          <a:prstGeom prst="rect">
            <a:avLst/>
          </a:prstGeom>
          <a:solidFill>
            <a:schemeClr val="tx2">
              <a:lumMod val="60000"/>
              <a:lumOff val="40000"/>
            </a:schemeClr>
          </a:solidFill>
          <a:ln>
            <a:solidFill>
              <a:schemeClr val="accent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600"/>
              <a:defRPr/>
            </a:pPr>
            <a:r>
              <a:rPr lang="fr-CA" sz="3600" dirty="0" err="1">
                <a:solidFill>
                  <a:schemeClr val="dk1"/>
                </a:solidFill>
                <a:latin typeface="Pacifico"/>
                <a:sym typeface="Pacifico"/>
              </a:rPr>
              <a:t>Methodology</a:t>
            </a:r>
            <a:r>
              <a:rPr lang="fr-CA" sz="3600" dirty="0">
                <a:solidFill>
                  <a:schemeClr val="dk1"/>
                </a:solidFill>
                <a:latin typeface="Pacifico"/>
                <a:sym typeface="Pacifico"/>
              </a:rPr>
              <a:t>: </a:t>
            </a:r>
            <a:r>
              <a:rPr lang="fr-CA" sz="3600" dirty="0" err="1">
                <a:solidFill>
                  <a:schemeClr val="dk1"/>
                </a:solidFill>
                <a:latin typeface="Pacifico"/>
                <a:sym typeface="Pacifico"/>
              </a:rPr>
              <a:t>study</a:t>
            </a:r>
            <a:r>
              <a:rPr lang="fr-CA" sz="3600" dirty="0">
                <a:solidFill>
                  <a:schemeClr val="dk1"/>
                </a:solidFill>
                <a:latin typeface="Pacifico"/>
                <a:sym typeface="Pacifico"/>
              </a:rPr>
              <a:t> </a:t>
            </a:r>
            <a:r>
              <a:rPr lang="fr-CA" sz="3600" dirty="0" err="1">
                <a:solidFill>
                  <a:schemeClr val="dk1"/>
                </a:solidFill>
                <a:latin typeface="Pacifico"/>
                <a:sym typeface="Pacifico"/>
              </a:rPr>
              <a:t>procedure</a:t>
            </a:r>
            <a:endParaRPr lang="fr-CA" sz="3600" dirty="0">
              <a:solidFill>
                <a:schemeClr val="dk1"/>
              </a:solidFill>
              <a:latin typeface="Pacifico"/>
              <a:sym typeface="Pacific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42"/>
          <p:cNvSpPr txBox="1">
            <a:spLocks noGrp="1"/>
          </p:cNvSpPr>
          <p:nvPr>
            <p:ph type="title"/>
          </p:nvPr>
        </p:nvSpPr>
        <p:spPr>
          <a:xfrm>
            <a:off x="874631" y="256523"/>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Procedure</a:t>
            </a:r>
            <a:endParaRPr dirty="0"/>
          </a:p>
        </p:txBody>
      </p:sp>
      <p:sp>
        <p:nvSpPr>
          <p:cNvPr id="1249" name="Google Shape;1249;p42"/>
          <p:cNvSpPr txBox="1"/>
          <p:nvPr/>
        </p:nvSpPr>
        <p:spPr>
          <a:xfrm>
            <a:off x="310899" y="1148675"/>
            <a:ext cx="3163822" cy="1229197"/>
          </a:xfrm>
          <a:prstGeom prst="rect">
            <a:avLst/>
          </a:prstGeom>
          <a:noFill/>
          <a:ln>
            <a:noFill/>
          </a:ln>
        </p:spPr>
        <p:txBody>
          <a:bodyPr spcFirstLastPara="1" wrap="square" lIns="0" tIns="0" rIns="0" bIns="0" anchor="ctr" anchorCtr="0">
            <a:noAutofit/>
          </a:bodyPr>
          <a:lstStyle/>
          <a:p>
            <a:pPr marL="285750" lvl="0" indent="-285750" rtl="0">
              <a:spcBef>
                <a:spcPts val="0"/>
              </a:spcBef>
              <a:spcAft>
                <a:spcPts val="0"/>
              </a:spcAft>
              <a:buFontTx/>
              <a:buChar char="-"/>
            </a:pPr>
            <a:r>
              <a:rPr lang="en-US" sz="1600" dirty="0">
                <a:solidFill>
                  <a:schemeClr val="dk2"/>
                </a:solidFill>
                <a:latin typeface="Didact Gothic"/>
                <a:ea typeface="Didact Gothic"/>
                <a:cs typeface="Didact Gothic"/>
                <a:sym typeface="Didact Gothic"/>
              </a:rPr>
              <a:t>Research committee</a:t>
            </a:r>
          </a:p>
          <a:p>
            <a:pPr marL="285750" lvl="0" indent="-285750" rtl="0">
              <a:spcBef>
                <a:spcPts val="0"/>
              </a:spcBef>
              <a:spcAft>
                <a:spcPts val="0"/>
              </a:spcAft>
              <a:buFontTx/>
              <a:buChar char="-"/>
            </a:pPr>
            <a:r>
              <a:rPr lang="fr-CA" sz="1600" dirty="0">
                <a:solidFill>
                  <a:schemeClr val="dk2"/>
                </a:solidFill>
                <a:latin typeface="Didact Gothic"/>
                <a:ea typeface="Didact Gothic"/>
                <a:cs typeface="Didact Gothic"/>
                <a:sym typeface="Didact Gothic"/>
              </a:rPr>
              <a:t>7 meeting/15 </a:t>
            </a:r>
            <a:r>
              <a:rPr lang="fr-CA" sz="1600" dirty="0" err="1">
                <a:solidFill>
                  <a:schemeClr val="dk2"/>
                </a:solidFill>
                <a:latin typeface="Didact Gothic"/>
                <a:ea typeface="Didact Gothic"/>
                <a:cs typeface="Didact Gothic"/>
                <a:sym typeface="Didact Gothic"/>
              </a:rPr>
              <a:t>months</a:t>
            </a:r>
            <a:endParaRPr lang="fr-CA" sz="1600" dirty="0">
              <a:solidFill>
                <a:schemeClr val="dk2"/>
              </a:solidFill>
              <a:latin typeface="Didact Gothic"/>
              <a:ea typeface="Didact Gothic"/>
              <a:cs typeface="Didact Gothic"/>
              <a:sym typeface="Didact Gothic"/>
            </a:endParaRPr>
          </a:p>
          <a:p>
            <a:pPr marL="285750" lvl="0" indent="-285750" rtl="0">
              <a:spcBef>
                <a:spcPts val="0"/>
              </a:spcBef>
              <a:spcAft>
                <a:spcPts val="0"/>
              </a:spcAft>
              <a:buFontTx/>
              <a:buChar char="-"/>
            </a:pPr>
            <a:r>
              <a:rPr lang="fr-CA" sz="1600" dirty="0">
                <a:solidFill>
                  <a:schemeClr val="dk2"/>
                </a:solidFill>
                <a:latin typeface="Didact Gothic"/>
                <a:ea typeface="Didact Gothic"/>
                <a:cs typeface="Didact Gothic"/>
                <a:sym typeface="Didact Gothic"/>
              </a:rPr>
              <a:t>1-Knowledge sharing; 2- </a:t>
            </a:r>
            <a:r>
              <a:rPr lang="fr-CA" sz="1600" dirty="0" err="1">
                <a:solidFill>
                  <a:schemeClr val="dk2"/>
                </a:solidFill>
                <a:latin typeface="Didact Gothic"/>
                <a:ea typeface="Didact Gothic"/>
                <a:cs typeface="Didact Gothic"/>
                <a:sym typeface="Didact Gothic"/>
              </a:rPr>
              <a:t>Review</a:t>
            </a:r>
            <a:r>
              <a:rPr lang="fr-CA" sz="1600" dirty="0">
                <a:solidFill>
                  <a:schemeClr val="dk2"/>
                </a:solidFill>
                <a:latin typeface="Didact Gothic"/>
                <a:ea typeface="Didact Gothic"/>
                <a:cs typeface="Didact Gothic"/>
                <a:sym typeface="Didact Gothic"/>
              </a:rPr>
              <a:t> of littérature; 3- Consensus =</a:t>
            </a:r>
          </a:p>
          <a:p>
            <a:pPr marL="285750" lvl="0" indent="-285750" rtl="0">
              <a:spcBef>
                <a:spcPts val="0"/>
              </a:spcBef>
              <a:spcAft>
                <a:spcPts val="0"/>
              </a:spcAft>
              <a:buFontTx/>
              <a:buChar char="-"/>
            </a:pPr>
            <a:r>
              <a:rPr lang="fr-CA" sz="1600" dirty="0" err="1">
                <a:solidFill>
                  <a:schemeClr val="dk2"/>
                </a:solidFill>
                <a:latin typeface="Didact Gothic"/>
                <a:ea typeface="Didact Gothic"/>
                <a:cs typeface="Didact Gothic"/>
                <a:sym typeface="Didact Gothic"/>
              </a:rPr>
              <a:t>Summary</a:t>
            </a:r>
            <a:endParaRPr sz="1600" dirty="0">
              <a:solidFill>
                <a:schemeClr val="dk2"/>
              </a:solidFill>
              <a:latin typeface="Didact Gothic"/>
              <a:ea typeface="Didact Gothic"/>
              <a:cs typeface="Didact Gothic"/>
              <a:sym typeface="Didact Gothic"/>
            </a:endParaRPr>
          </a:p>
        </p:txBody>
      </p:sp>
      <p:sp>
        <p:nvSpPr>
          <p:cNvPr id="1251" name="Google Shape;1251;p42"/>
          <p:cNvSpPr txBox="1"/>
          <p:nvPr/>
        </p:nvSpPr>
        <p:spPr>
          <a:xfrm>
            <a:off x="2718227" y="3619225"/>
            <a:ext cx="2100000" cy="37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dk1"/>
                </a:solidFill>
                <a:latin typeface="Didact Gothic"/>
                <a:ea typeface="Didact Gothic"/>
                <a:cs typeface="Didact Gothic"/>
                <a:sym typeface="Didact Gothic"/>
              </a:rPr>
              <a:t>Phase #2a</a:t>
            </a:r>
            <a:endParaRPr sz="2000" b="1" dirty="0">
              <a:solidFill>
                <a:schemeClr val="dk1"/>
              </a:solidFill>
              <a:latin typeface="Didact Gothic"/>
              <a:ea typeface="Didact Gothic"/>
              <a:cs typeface="Didact Gothic"/>
              <a:sym typeface="Didact Gothic"/>
            </a:endParaRPr>
          </a:p>
        </p:txBody>
      </p:sp>
      <p:sp>
        <p:nvSpPr>
          <p:cNvPr id="1252" name="Google Shape;1252;p42"/>
          <p:cNvSpPr txBox="1"/>
          <p:nvPr/>
        </p:nvSpPr>
        <p:spPr>
          <a:xfrm>
            <a:off x="7014512" y="4126725"/>
            <a:ext cx="2281229" cy="6087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1600" dirty="0">
                <a:solidFill>
                  <a:schemeClr val="dk2"/>
                </a:solidFill>
                <a:latin typeface="Didact Gothic"/>
                <a:ea typeface="Didact Gothic"/>
                <a:cs typeface="Didact Gothic"/>
                <a:sym typeface="Didact Gothic"/>
              </a:rPr>
              <a:t>- Research committee synthesized the results, identifying and ranking needs</a:t>
            </a:r>
            <a:endParaRPr sz="1600" dirty="0">
              <a:solidFill>
                <a:schemeClr val="dk2"/>
              </a:solidFill>
              <a:latin typeface="Didact Gothic"/>
              <a:ea typeface="Didact Gothic"/>
              <a:cs typeface="Didact Gothic"/>
              <a:sym typeface="Didact Gothic"/>
            </a:endParaRPr>
          </a:p>
        </p:txBody>
      </p:sp>
      <p:sp>
        <p:nvSpPr>
          <p:cNvPr id="1253" name="Google Shape;1253;p42"/>
          <p:cNvSpPr txBox="1"/>
          <p:nvPr/>
        </p:nvSpPr>
        <p:spPr>
          <a:xfrm>
            <a:off x="7105127" y="3608958"/>
            <a:ext cx="2100000" cy="37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dk1"/>
                </a:solidFill>
                <a:latin typeface="Didact Gothic"/>
                <a:ea typeface="Didact Gothic"/>
                <a:cs typeface="Didact Gothic"/>
                <a:sym typeface="Didact Gothic"/>
              </a:rPr>
              <a:t>Phase #3</a:t>
            </a:r>
            <a:endParaRPr sz="2000" b="1" dirty="0">
              <a:solidFill>
                <a:schemeClr val="dk1"/>
              </a:solidFill>
              <a:latin typeface="Didact Gothic"/>
              <a:ea typeface="Didact Gothic"/>
              <a:cs typeface="Didact Gothic"/>
              <a:sym typeface="Didact Gothic"/>
            </a:endParaRPr>
          </a:p>
        </p:txBody>
      </p:sp>
      <p:cxnSp>
        <p:nvCxnSpPr>
          <p:cNvPr id="1254" name="Google Shape;1254;p42"/>
          <p:cNvCxnSpPr/>
          <p:nvPr/>
        </p:nvCxnSpPr>
        <p:spPr>
          <a:xfrm>
            <a:off x="721950" y="3214400"/>
            <a:ext cx="7700100" cy="0"/>
          </a:xfrm>
          <a:prstGeom prst="straightConnector1">
            <a:avLst/>
          </a:prstGeom>
          <a:noFill/>
          <a:ln w="19050" cap="flat" cmpd="sng">
            <a:solidFill>
              <a:schemeClr val="accent6"/>
            </a:solidFill>
            <a:prstDash val="dash"/>
            <a:round/>
            <a:headEnd type="none" w="med" len="med"/>
            <a:tailEnd type="none" w="med" len="med"/>
          </a:ln>
        </p:spPr>
      </p:cxnSp>
      <p:sp>
        <p:nvSpPr>
          <p:cNvPr id="1255" name="Google Shape;1255;p42"/>
          <p:cNvSpPr/>
          <p:nvPr/>
        </p:nvSpPr>
        <p:spPr>
          <a:xfrm>
            <a:off x="1355190" y="3104750"/>
            <a:ext cx="219300" cy="219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3658578" y="3104750"/>
            <a:ext cx="219300" cy="219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8045477" y="3094483"/>
            <a:ext cx="219300" cy="219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5740710" y="3104750"/>
            <a:ext cx="219300" cy="219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0" name="Google Shape;1260;p42"/>
          <p:cNvCxnSpPr>
            <a:cxnSpLocks/>
            <a:stCxn id="1251" idx="0"/>
          </p:cNvCxnSpPr>
          <p:nvPr/>
        </p:nvCxnSpPr>
        <p:spPr>
          <a:xfrm rot="10800000">
            <a:off x="3768227" y="3324025"/>
            <a:ext cx="0" cy="295200"/>
          </a:xfrm>
          <a:prstGeom prst="straightConnector1">
            <a:avLst/>
          </a:prstGeom>
          <a:noFill/>
          <a:ln w="19050" cap="flat" cmpd="sng">
            <a:solidFill>
              <a:schemeClr val="accent6"/>
            </a:solidFill>
            <a:prstDash val="solid"/>
            <a:round/>
            <a:headEnd type="oval" w="med" len="med"/>
            <a:tailEnd type="none" w="med" len="med"/>
          </a:ln>
        </p:spPr>
      </p:cxnSp>
      <p:cxnSp>
        <p:nvCxnSpPr>
          <p:cNvPr id="1261" name="Google Shape;1261;p42"/>
          <p:cNvCxnSpPr>
            <a:stCxn id="1253" idx="0"/>
            <a:endCxn id="1258" idx="4"/>
          </p:cNvCxnSpPr>
          <p:nvPr/>
        </p:nvCxnSpPr>
        <p:spPr>
          <a:xfrm rot="10800000">
            <a:off x="8155127" y="3313758"/>
            <a:ext cx="0" cy="295200"/>
          </a:xfrm>
          <a:prstGeom prst="straightConnector1">
            <a:avLst/>
          </a:prstGeom>
          <a:noFill/>
          <a:ln w="19050" cap="flat" cmpd="sng">
            <a:solidFill>
              <a:schemeClr val="accent6"/>
            </a:solidFill>
            <a:prstDash val="solid"/>
            <a:round/>
            <a:headEnd type="oval" w="med" len="med"/>
            <a:tailEnd type="none" w="med" len="med"/>
          </a:ln>
        </p:spPr>
      </p:cxnSp>
      <p:cxnSp>
        <p:nvCxnSpPr>
          <p:cNvPr id="1262" name="Google Shape;1262;p42"/>
          <p:cNvCxnSpPr>
            <a:stCxn id="1263" idx="2"/>
            <a:endCxn id="1255" idx="0"/>
          </p:cNvCxnSpPr>
          <p:nvPr/>
        </p:nvCxnSpPr>
        <p:spPr>
          <a:xfrm>
            <a:off x="1464840" y="2809572"/>
            <a:ext cx="0" cy="295178"/>
          </a:xfrm>
          <a:prstGeom prst="straightConnector1">
            <a:avLst/>
          </a:prstGeom>
          <a:noFill/>
          <a:ln w="19050" cap="flat" cmpd="sng">
            <a:solidFill>
              <a:schemeClr val="accent6"/>
            </a:solidFill>
            <a:prstDash val="solid"/>
            <a:round/>
            <a:headEnd type="oval" w="med" len="med"/>
            <a:tailEnd type="none" w="med" len="med"/>
          </a:ln>
        </p:spPr>
      </p:cxnSp>
      <p:cxnSp>
        <p:nvCxnSpPr>
          <p:cNvPr id="1266" name="Google Shape;1266;p42"/>
          <p:cNvCxnSpPr>
            <a:stCxn id="1267" idx="2"/>
            <a:endCxn id="1259" idx="0"/>
          </p:cNvCxnSpPr>
          <p:nvPr/>
        </p:nvCxnSpPr>
        <p:spPr>
          <a:xfrm>
            <a:off x="5850360" y="2809572"/>
            <a:ext cx="0" cy="295200"/>
          </a:xfrm>
          <a:prstGeom prst="straightConnector1">
            <a:avLst/>
          </a:prstGeom>
          <a:noFill/>
          <a:ln w="19050" cap="flat" cmpd="sng">
            <a:solidFill>
              <a:schemeClr val="accent6"/>
            </a:solidFill>
            <a:prstDash val="solid"/>
            <a:round/>
            <a:headEnd type="oval" w="med" len="med"/>
            <a:tailEnd type="none" w="med" len="med"/>
          </a:ln>
        </p:spPr>
      </p:cxnSp>
      <p:sp>
        <p:nvSpPr>
          <p:cNvPr id="1263" name="Google Shape;1263;p42"/>
          <p:cNvSpPr txBox="1"/>
          <p:nvPr/>
        </p:nvSpPr>
        <p:spPr>
          <a:xfrm>
            <a:off x="414840" y="2433972"/>
            <a:ext cx="2100000" cy="37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dk1"/>
                </a:solidFill>
                <a:latin typeface="Didact Gothic"/>
                <a:ea typeface="Didact Gothic"/>
                <a:cs typeface="Didact Gothic"/>
                <a:sym typeface="Didact Gothic"/>
              </a:rPr>
              <a:t>Phase #1</a:t>
            </a:r>
            <a:endParaRPr sz="2000" b="1" dirty="0">
              <a:solidFill>
                <a:schemeClr val="dk1"/>
              </a:solidFill>
              <a:latin typeface="Didact Gothic"/>
              <a:ea typeface="Didact Gothic"/>
              <a:cs typeface="Didact Gothic"/>
              <a:sym typeface="Didact Gothic"/>
            </a:endParaRPr>
          </a:p>
        </p:txBody>
      </p:sp>
      <p:sp>
        <p:nvSpPr>
          <p:cNvPr id="1269" name="Google Shape;1269;p42"/>
          <p:cNvSpPr txBox="1"/>
          <p:nvPr/>
        </p:nvSpPr>
        <p:spPr>
          <a:xfrm>
            <a:off x="4800360" y="1789300"/>
            <a:ext cx="2100000" cy="6087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1600" dirty="0">
                <a:solidFill>
                  <a:schemeClr val="dk2"/>
                </a:solidFill>
                <a:latin typeface="Didact Gothic"/>
                <a:ea typeface="Didact Gothic"/>
                <a:cs typeface="Didact Gothic"/>
                <a:sym typeface="Didact Gothic"/>
              </a:rPr>
              <a:t>- Opinion expressed by carer and facilitators were collected</a:t>
            </a:r>
          </a:p>
        </p:txBody>
      </p:sp>
      <p:sp>
        <p:nvSpPr>
          <p:cNvPr id="1267" name="Google Shape;1267;p42"/>
          <p:cNvSpPr txBox="1"/>
          <p:nvPr/>
        </p:nvSpPr>
        <p:spPr>
          <a:xfrm>
            <a:off x="4800360" y="2433972"/>
            <a:ext cx="2100000" cy="37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dirty="0">
                <a:solidFill>
                  <a:schemeClr val="dk1"/>
                </a:solidFill>
                <a:latin typeface="Didact Gothic"/>
                <a:ea typeface="Didact Gothic"/>
                <a:cs typeface="Didact Gothic"/>
                <a:sym typeface="Didact Gothic"/>
              </a:rPr>
              <a:t>Phase #2b</a:t>
            </a:r>
            <a:endParaRPr sz="2000" b="1" dirty="0">
              <a:solidFill>
                <a:schemeClr val="dk1"/>
              </a:solidFill>
              <a:latin typeface="Didact Gothic"/>
              <a:ea typeface="Didact Gothic"/>
              <a:cs typeface="Didact Gothic"/>
              <a:sym typeface="Didact Gothic"/>
            </a:endParaRPr>
          </a:p>
        </p:txBody>
      </p:sp>
      <p:sp>
        <p:nvSpPr>
          <p:cNvPr id="2" name="Google Shape;1249;p42">
            <a:extLst>
              <a:ext uri="{FF2B5EF4-FFF2-40B4-BE49-F238E27FC236}">
                <a16:creationId xmlns:a16="http://schemas.microsoft.com/office/drawing/2014/main" id="{00DEBF24-F211-73FC-E4DA-06577188062D}"/>
              </a:ext>
            </a:extLst>
          </p:cNvPr>
          <p:cNvSpPr txBox="1"/>
          <p:nvPr/>
        </p:nvSpPr>
        <p:spPr>
          <a:xfrm>
            <a:off x="2569225" y="4014452"/>
            <a:ext cx="3390785" cy="1229197"/>
          </a:xfrm>
          <a:prstGeom prst="rect">
            <a:avLst/>
          </a:prstGeom>
          <a:noFill/>
          <a:ln>
            <a:noFill/>
          </a:ln>
        </p:spPr>
        <p:txBody>
          <a:bodyPr spcFirstLastPara="1" wrap="square" lIns="0" tIns="0" rIns="0" bIns="0" anchor="ctr" anchorCtr="0">
            <a:noAutofit/>
          </a:bodyPr>
          <a:lstStyle/>
          <a:p>
            <a:pPr marL="285750" lvl="0" indent="-285750" rtl="0">
              <a:spcBef>
                <a:spcPts val="0"/>
              </a:spcBef>
              <a:spcAft>
                <a:spcPts val="0"/>
              </a:spcAft>
              <a:buFontTx/>
              <a:buChar char="-"/>
            </a:pPr>
            <a:r>
              <a:rPr lang="en-US" sz="1600" dirty="0">
                <a:solidFill>
                  <a:schemeClr val="dk2"/>
                </a:solidFill>
                <a:latin typeface="Didact Gothic"/>
                <a:ea typeface="Didact Gothic"/>
                <a:cs typeface="Didact Gothic"/>
                <a:sym typeface="Didact Gothic"/>
              </a:rPr>
              <a:t>Research committee</a:t>
            </a:r>
          </a:p>
          <a:p>
            <a:pPr marL="285750" lvl="0" indent="-285750" rtl="0">
              <a:spcBef>
                <a:spcPts val="0"/>
              </a:spcBef>
              <a:spcAft>
                <a:spcPts val="0"/>
              </a:spcAft>
              <a:buFontTx/>
              <a:buChar char="-"/>
            </a:pPr>
            <a:r>
              <a:rPr lang="fr-CA" sz="1600" dirty="0">
                <a:solidFill>
                  <a:schemeClr val="dk2"/>
                </a:solidFill>
                <a:latin typeface="Didact Gothic"/>
                <a:ea typeface="Didact Gothic"/>
                <a:cs typeface="Didact Gothic"/>
                <a:sym typeface="Didact Gothic"/>
              </a:rPr>
              <a:t>Coconstruction and </a:t>
            </a:r>
            <a:r>
              <a:rPr lang="fr-CA" sz="1600" dirty="0" err="1">
                <a:solidFill>
                  <a:schemeClr val="dk2"/>
                </a:solidFill>
                <a:latin typeface="Didact Gothic"/>
                <a:ea typeface="Didact Gothic"/>
                <a:cs typeface="Didact Gothic"/>
                <a:sym typeface="Didact Gothic"/>
              </a:rPr>
              <a:t>implementation</a:t>
            </a:r>
            <a:r>
              <a:rPr lang="fr-CA" sz="1600" dirty="0">
                <a:solidFill>
                  <a:schemeClr val="dk2"/>
                </a:solidFill>
                <a:latin typeface="Didact Gothic"/>
                <a:ea typeface="Didact Gothic"/>
                <a:cs typeface="Didact Gothic"/>
                <a:sym typeface="Didact Gothic"/>
              </a:rPr>
              <a:t> </a:t>
            </a:r>
            <a:r>
              <a:rPr lang="fr-CA" sz="1600" dirty="0" err="1">
                <a:solidFill>
                  <a:schemeClr val="dk2"/>
                </a:solidFill>
                <a:latin typeface="Didact Gothic"/>
                <a:ea typeface="Didact Gothic"/>
                <a:cs typeface="Didact Gothic"/>
                <a:sym typeface="Didact Gothic"/>
              </a:rPr>
              <a:t>need</a:t>
            </a:r>
            <a:r>
              <a:rPr lang="fr-CA" sz="1600" dirty="0">
                <a:solidFill>
                  <a:schemeClr val="dk2"/>
                </a:solidFill>
                <a:latin typeface="Didact Gothic"/>
                <a:ea typeface="Didact Gothic"/>
                <a:cs typeface="Didact Gothic"/>
                <a:sym typeface="Didact Gothic"/>
              </a:rPr>
              <a:t> program</a:t>
            </a:r>
          </a:p>
          <a:p>
            <a:pPr marL="285750" lvl="0" indent="-285750" rtl="0">
              <a:spcBef>
                <a:spcPts val="0"/>
              </a:spcBef>
              <a:spcAft>
                <a:spcPts val="0"/>
              </a:spcAft>
              <a:buFontTx/>
              <a:buChar char="-"/>
            </a:pPr>
            <a:r>
              <a:rPr lang="fr-CA" sz="1600" dirty="0">
                <a:solidFill>
                  <a:schemeClr val="dk2"/>
                </a:solidFill>
                <a:latin typeface="Didact Gothic"/>
                <a:ea typeface="Didact Gothic"/>
                <a:cs typeface="Didact Gothic"/>
                <a:sym typeface="Didact Gothic"/>
              </a:rPr>
              <a:t>9 parents </a:t>
            </a:r>
            <a:r>
              <a:rPr lang="fr-CA" sz="1600" dirty="0" err="1">
                <a:solidFill>
                  <a:schemeClr val="dk2"/>
                </a:solidFill>
                <a:latin typeface="Didact Gothic"/>
                <a:ea typeface="Didact Gothic"/>
                <a:cs typeface="Didact Gothic"/>
                <a:sym typeface="Didact Gothic"/>
              </a:rPr>
              <a:t>take</a:t>
            </a:r>
            <a:r>
              <a:rPr lang="fr-CA" sz="1600" dirty="0">
                <a:solidFill>
                  <a:schemeClr val="dk2"/>
                </a:solidFill>
                <a:latin typeface="Didact Gothic"/>
                <a:ea typeface="Didact Gothic"/>
                <a:cs typeface="Didact Gothic"/>
                <a:sym typeface="Didact Gothic"/>
              </a:rPr>
              <a:t> part in the </a:t>
            </a:r>
            <a:r>
              <a:rPr lang="fr-CA" sz="1600" dirty="0" err="1">
                <a:solidFill>
                  <a:schemeClr val="dk2"/>
                </a:solidFill>
                <a:latin typeface="Didact Gothic"/>
                <a:ea typeface="Didact Gothic"/>
                <a:cs typeface="Didact Gothic"/>
                <a:sym typeface="Didact Gothic"/>
              </a:rPr>
              <a:t>designed</a:t>
            </a:r>
            <a:r>
              <a:rPr lang="fr-CA" sz="1600" dirty="0">
                <a:solidFill>
                  <a:schemeClr val="dk2"/>
                </a:solidFill>
                <a:latin typeface="Didact Gothic"/>
                <a:ea typeface="Didact Gothic"/>
                <a:cs typeface="Didact Gothic"/>
                <a:sym typeface="Didact Gothic"/>
              </a:rPr>
              <a:t> program</a:t>
            </a:r>
          </a:p>
          <a:p>
            <a:pPr marL="285750" lvl="0" indent="-285750" rtl="0">
              <a:spcBef>
                <a:spcPts val="0"/>
              </a:spcBef>
              <a:spcAft>
                <a:spcPts val="0"/>
              </a:spcAft>
              <a:buFontTx/>
              <a:buChar char="-"/>
            </a:pPr>
            <a:endParaRPr sz="1600" dirty="0">
              <a:solidFill>
                <a:schemeClr val="dk2"/>
              </a:solidFill>
              <a:latin typeface="Didact Gothic"/>
              <a:ea typeface="Didact Gothic"/>
              <a:cs typeface="Didact Gothic"/>
              <a:sym typeface="Didact Gothic"/>
            </a:endParaRPr>
          </a:p>
        </p:txBody>
      </p:sp>
      <p:pic>
        <p:nvPicPr>
          <p:cNvPr id="3" name="Picture 2" descr="What is Data Analysis? Know Data Analysis Skills, Career Path, Eligibility  &amp; Courses | Shiksha Online">
            <a:extLst>
              <a:ext uri="{FF2B5EF4-FFF2-40B4-BE49-F238E27FC236}">
                <a16:creationId xmlns:a16="http://schemas.microsoft.com/office/drawing/2014/main" id="{B95DF54B-5576-8F3E-8665-6B5F73825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56" y="2901216"/>
            <a:ext cx="1583957" cy="8250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a Group Discussion (GD) - Authentic Journeys">
            <a:extLst>
              <a:ext uri="{FF2B5EF4-FFF2-40B4-BE49-F238E27FC236}">
                <a16:creationId xmlns:a16="http://schemas.microsoft.com/office/drawing/2014/main" id="{3425096A-74CD-81E5-D92B-8FF8CB7E1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426" y="2681057"/>
            <a:ext cx="1564011" cy="8758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onclusion Report Concept Vector Illustration Flat Stock Illustration -  Download Image Now - iStock">
            <a:extLst>
              <a:ext uri="{FF2B5EF4-FFF2-40B4-BE49-F238E27FC236}">
                <a16:creationId xmlns:a16="http://schemas.microsoft.com/office/drawing/2014/main" id="{3C84881B-BDFB-0D61-4BDC-723F605FDC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284" b="13265"/>
          <a:stretch/>
        </p:blipFill>
        <p:spPr bwMode="auto">
          <a:xfrm>
            <a:off x="6532000" y="2745501"/>
            <a:ext cx="1465917" cy="839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p:bldP spid="1252" grpId="0"/>
      <p:bldP spid="1253" grpId="0"/>
      <p:bldP spid="1256" grpId="0" animBg="1"/>
      <p:bldP spid="1258" grpId="0" animBg="1"/>
      <p:bldP spid="1259" grpId="0" animBg="1"/>
      <p:bldP spid="1269" grpId="0"/>
      <p:bldP spid="126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5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Study population</a:t>
            </a:r>
            <a:endParaRPr dirty="0"/>
          </a:p>
        </p:txBody>
      </p:sp>
      <p:grpSp>
        <p:nvGrpSpPr>
          <p:cNvPr id="2016" name="Google Shape;2016;p57"/>
          <p:cNvGrpSpPr/>
          <p:nvPr/>
        </p:nvGrpSpPr>
        <p:grpSpPr>
          <a:xfrm>
            <a:off x="1135433" y="3008069"/>
            <a:ext cx="668524" cy="1580586"/>
            <a:chOff x="1853275" y="1641450"/>
            <a:chExt cx="293650" cy="694275"/>
          </a:xfrm>
        </p:grpSpPr>
        <p:sp>
          <p:nvSpPr>
            <p:cNvPr id="2017" name="Google Shape;2017;p57"/>
            <p:cNvSpPr/>
            <p:nvPr/>
          </p:nvSpPr>
          <p:spPr>
            <a:xfrm>
              <a:off x="1853275" y="1641450"/>
              <a:ext cx="203675" cy="210325"/>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7"/>
            <p:cNvSpPr/>
            <p:nvPr/>
          </p:nvSpPr>
          <p:spPr>
            <a:xfrm>
              <a:off x="1954225" y="1677650"/>
              <a:ext cx="100750" cy="1316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7"/>
            <p:cNvSpPr/>
            <p:nvPr/>
          </p:nvSpPr>
          <p:spPr>
            <a:xfrm>
              <a:off x="1968100" y="1739675"/>
              <a:ext cx="72400" cy="42850"/>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7"/>
            <p:cNvSpPr/>
            <p:nvPr/>
          </p:nvSpPr>
          <p:spPr>
            <a:xfrm>
              <a:off x="1958725" y="1722350"/>
              <a:ext cx="6850" cy="9325"/>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7"/>
            <p:cNvSpPr/>
            <p:nvPr/>
          </p:nvSpPr>
          <p:spPr>
            <a:xfrm>
              <a:off x="2043425" y="1722350"/>
              <a:ext cx="6850" cy="9325"/>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7"/>
            <p:cNvSpPr/>
            <p:nvPr/>
          </p:nvSpPr>
          <p:spPr>
            <a:xfrm>
              <a:off x="2037950" y="1733400"/>
              <a:ext cx="21325" cy="20375"/>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7"/>
            <p:cNvSpPr/>
            <p:nvPr/>
          </p:nvSpPr>
          <p:spPr>
            <a:xfrm>
              <a:off x="1951675" y="1733400"/>
              <a:ext cx="21350" cy="20375"/>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7"/>
            <p:cNvSpPr/>
            <p:nvPr/>
          </p:nvSpPr>
          <p:spPr>
            <a:xfrm>
              <a:off x="2004100" y="1750875"/>
              <a:ext cx="9225" cy="4075"/>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7"/>
            <p:cNvSpPr/>
            <p:nvPr/>
          </p:nvSpPr>
          <p:spPr>
            <a:xfrm>
              <a:off x="1984300" y="1725850"/>
              <a:ext cx="28075" cy="175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7"/>
            <p:cNvSpPr/>
            <p:nvPr/>
          </p:nvSpPr>
          <p:spPr>
            <a:xfrm>
              <a:off x="1984150" y="1697425"/>
              <a:ext cx="16650" cy="730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7"/>
            <p:cNvSpPr/>
            <p:nvPr/>
          </p:nvSpPr>
          <p:spPr>
            <a:xfrm>
              <a:off x="2017000" y="1702700"/>
              <a:ext cx="16850" cy="6125"/>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7"/>
            <p:cNvSpPr/>
            <p:nvPr/>
          </p:nvSpPr>
          <p:spPr>
            <a:xfrm>
              <a:off x="2003125" y="1703625"/>
              <a:ext cx="11175" cy="22375"/>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7"/>
            <p:cNvSpPr/>
            <p:nvPr/>
          </p:nvSpPr>
          <p:spPr>
            <a:xfrm>
              <a:off x="2021900" y="1713075"/>
              <a:ext cx="4525" cy="4525"/>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7"/>
            <p:cNvSpPr/>
            <p:nvPr/>
          </p:nvSpPr>
          <p:spPr>
            <a:xfrm>
              <a:off x="1992550" y="1713250"/>
              <a:ext cx="4525" cy="4525"/>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7"/>
            <p:cNvSpPr/>
            <p:nvPr/>
          </p:nvSpPr>
          <p:spPr>
            <a:xfrm>
              <a:off x="1990200" y="1716800"/>
              <a:ext cx="9225" cy="3150"/>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7"/>
            <p:cNvSpPr/>
            <p:nvPr/>
          </p:nvSpPr>
          <p:spPr>
            <a:xfrm>
              <a:off x="2020150" y="1716800"/>
              <a:ext cx="9200" cy="3150"/>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7"/>
            <p:cNvSpPr/>
            <p:nvPr/>
          </p:nvSpPr>
          <p:spPr>
            <a:xfrm>
              <a:off x="2008000" y="2144775"/>
              <a:ext cx="49525" cy="149275"/>
            </a:xfrm>
            <a:custGeom>
              <a:avLst/>
              <a:gdLst/>
              <a:ahLst/>
              <a:cxnLst/>
              <a:rect l="l" t="t" r="r" b="b"/>
              <a:pathLst>
                <a:path w="1981" h="5971" extrusionOk="0">
                  <a:moveTo>
                    <a:pt x="1" y="1"/>
                  </a:moveTo>
                  <a:lnTo>
                    <a:pt x="48" y="5971"/>
                  </a:lnTo>
                  <a:lnTo>
                    <a:pt x="1574" y="5963"/>
                  </a:lnTo>
                  <a:lnTo>
                    <a:pt x="1980"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7"/>
            <p:cNvSpPr/>
            <p:nvPr/>
          </p:nvSpPr>
          <p:spPr>
            <a:xfrm>
              <a:off x="1932900" y="2144775"/>
              <a:ext cx="54975" cy="148900"/>
            </a:xfrm>
            <a:custGeom>
              <a:avLst/>
              <a:gdLst/>
              <a:ahLst/>
              <a:cxnLst/>
              <a:rect l="l" t="t" r="r" b="b"/>
              <a:pathLst>
                <a:path w="2199" h="5956" extrusionOk="0">
                  <a:moveTo>
                    <a:pt x="180" y="1"/>
                  </a:moveTo>
                  <a:lnTo>
                    <a:pt x="0" y="5947"/>
                  </a:lnTo>
                  <a:lnTo>
                    <a:pt x="1417" y="5955"/>
                  </a:lnTo>
                  <a:lnTo>
                    <a:pt x="21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7"/>
            <p:cNvSpPr/>
            <p:nvPr/>
          </p:nvSpPr>
          <p:spPr>
            <a:xfrm>
              <a:off x="1889475" y="2293450"/>
              <a:ext cx="78850" cy="4012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7"/>
            <p:cNvSpPr/>
            <p:nvPr/>
          </p:nvSpPr>
          <p:spPr>
            <a:xfrm>
              <a:off x="1889475" y="2329050"/>
              <a:ext cx="78650" cy="627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7"/>
            <p:cNvSpPr/>
            <p:nvPr/>
          </p:nvSpPr>
          <p:spPr>
            <a:xfrm>
              <a:off x="1919975" y="2302050"/>
              <a:ext cx="10200" cy="9025"/>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7"/>
            <p:cNvSpPr/>
            <p:nvPr/>
          </p:nvSpPr>
          <p:spPr>
            <a:xfrm>
              <a:off x="1928000" y="2305100"/>
              <a:ext cx="13125" cy="7725"/>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7"/>
            <p:cNvSpPr/>
            <p:nvPr/>
          </p:nvSpPr>
          <p:spPr>
            <a:xfrm>
              <a:off x="1927225" y="2309475"/>
              <a:ext cx="6675" cy="10800"/>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7"/>
            <p:cNvSpPr/>
            <p:nvPr/>
          </p:nvSpPr>
          <p:spPr>
            <a:xfrm>
              <a:off x="1947575" y="2305175"/>
              <a:ext cx="15850" cy="15875"/>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2009175" y="2293825"/>
              <a:ext cx="78875" cy="40150"/>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7"/>
            <p:cNvSpPr/>
            <p:nvPr/>
          </p:nvSpPr>
          <p:spPr>
            <a:xfrm>
              <a:off x="2009375" y="2329425"/>
              <a:ext cx="78675" cy="6300"/>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7"/>
            <p:cNvSpPr/>
            <p:nvPr/>
          </p:nvSpPr>
          <p:spPr>
            <a:xfrm>
              <a:off x="2047325" y="2302450"/>
              <a:ext cx="10200" cy="9025"/>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7"/>
            <p:cNvSpPr/>
            <p:nvPr/>
          </p:nvSpPr>
          <p:spPr>
            <a:xfrm>
              <a:off x="2036375" y="2305550"/>
              <a:ext cx="13125" cy="7675"/>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7"/>
            <p:cNvSpPr/>
            <p:nvPr/>
          </p:nvSpPr>
          <p:spPr>
            <a:xfrm>
              <a:off x="2043600" y="2309875"/>
              <a:ext cx="6500" cy="10775"/>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7"/>
            <p:cNvSpPr/>
            <p:nvPr/>
          </p:nvSpPr>
          <p:spPr>
            <a:xfrm>
              <a:off x="2014075" y="2305575"/>
              <a:ext cx="15875" cy="15875"/>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7"/>
            <p:cNvSpPr/>
            <p:nvPr/>
          </p:nvSpPr>
          <p:spPr>
            <a:xfrm>
              <a:off x="1895325" y="1773500"/>
              <a:ext cx="215400" cy="93300"/>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7"/>
            <p:cNvSpPr/>
            <p:nvPr/>
          </p:nvSpPr>
          <p:spPr>
            <a:xfrm>
              <a:off x="1902000" y="1780550"/>
              <a:ext cx="195625" cy="364250"/>
            </a:xfrm>
            <a:custGeom>
              <a:avLst/>
              <a:gdLst/>
              <a:ahLst/>
              <a:cxnLst/>
              <a:rect l="l" t="t" r="r" b="b"/>
              <a:pathLst>
                <a:path w="7825" h="14570" extrusionOk="0">
                  <a:moveTo>
                    <a:pt x="2645" y="1"/>
                  </a:moveTo>
                  <a:cubicBezTo>
                    <a:pt x="2512" y="1"/>
                    <a:pt x="2410" y="102"/>
                    <a:pt x="2418" y="227"/>
                  </a:cubicBezTo>
                  <a:lnTo>
                    <a:pt x="2426" y="2011"/>
                  </a:lnTo>
                  <a:cubicBezTo>
                    <a:pt x="2433" y="2144"/>
                    <a:pt x="2332" y="2246"/>
                    <a:pt x="2199" y="2246"/>
                  </a:cubicBezTo>
                  <a:lnTo>
                    <a:pt x="1706" y="2246"/>
                  </a:lnTo>
                  <a:cubicBezTo>
                    <a:pt x="1581" y="2246"/>
                    <a:pt x="1479" y="2348"/>
                    <a:pt x="1479" y="2473"/>
                  </a:cubicBezTo>
                  <a:lnTo>
                    <a:pt x="1698" y="5196"/>
                  </a:lnTo>
                  <a:lnTo>
                    <a:pt x="0" y="14570"/>
                  </a:lnTo>
                  <a:lnTo>
                    <a:pt x="7825" y="14570"/>
                  </a:lnTo>
                  <a:lnTo>
                    <a:pt x="6244" y="5196"/>
                  </a:lnTo>
                  <a:lnTo>
                    <a:pt x="6494" y="2473"/>
                  </a:lnTo>
                  <a:cubicBezTo>
                    <a:pt x="6494" y="2348"/>
                    <a:pt x="6393" y="2246"/>
                    <a:pt x="6267" y="2246"/>
                  </a:cubicBezTo>
                  <a:lnTo>
                    <a:pt x="5767" y="2246"/>
                  </a:lnTo>
                  <a:cubicBezTo>
                    <a:pt x="5641" y="2246"/>
                    <a:pt x="5540" y="2144"/>
                    <a:pt x="5540" y="2019"/>
                  </a:cubicBezTo>
                  <a:lnTo>
                    <a:pt x="5540" y="227"/>
                  </a:lnTo>
                  <a:cubicBezTo>
                    <a:pt x="5540" y="102"/>
                    <a:pt x="5438" y="1"/>
                    <a:pt x="5313" y="1"/>
                  </a:cubicBezTo>
                  <a:lnTo>
                    <a:pt x="5227" y="1"/>
                  </a:lnTo>
                  <a:cubicBezTo>
                    <a:pt x="5102" y="1"/>
                    <a:pt x="5000" y="102"/>
                    <a:pt x="5000" y="227"/>
                  </a:cubicBezTo>
                  <a:lnTo>
                    <a:pt x="5000" y="1612"/>
                  </a:lnTo>
                  <a:cubicBezTo>
                    <a:pt x="5000" y="1659"/>
                    <a:pt x="4984" y="1698"/>
                    <a:pt x="4969" y="1730"/>
                  </a:cubicBezTo>
                  <a:lnTo>
                    <a:pt x="4178" y="3013"/>
                  </a:lnTo>
                  <a:cubicBezTo>
                    <a:pt x="4135" y="3087"/>
                    <a:pt x="4061" y="3124"/>
                    <a:pt x="3987" y="3124"/>
                  </a:cubicBezTo>
                  <a:cubicBezTo>
                    <a:pt x="3912" y="3124"/>
                    <a:pt x="3838" y="3087"/>
                    <a:pt x="3795" y="3013"/>
                  </a:cubicBezTo>
                  <a:lnTo>
                    <a:pt x="3005" y="1730"/>
                  </a:lnTo>
                  <a:cubicBezTo>
                    <a:pt x="2989" y="1698"/>
                    <a:pt x="2973" y="1659"/>
                    <a:pt x="2973" y="1612"/>
                  </a:cubicBezTo>
                  <a:lnTo>
                    <a:pt x="2973" y="227"/>
                  </a:lnTo>
                  <a:cubicBezTo>
                    <a:pt x="2973" y="102"/>
                    <a:pt x="2872" y="1"/>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7"/>
            <p:cNvSpPr/>
            <p:nvPr/>
          </p:nvSpPr>
          <p:spPr>
            <a:xfrm>
              <a:off x="1857200" y="1842750"/>
              <a:ext cx="112875" cy="124375"/>
            </a:xfrm>
            <a:custGeom>
              <a:avLst/>
              <a:gdLst/>
              <a:ahLst/>
              <a:cxnLst/>
              <a:rect l="l" t="t" r="r" b="b"/>
              <a:pathLst>
                <a:path w="4515" h="4975" extrusionOk="0">
                  <a:moveTo>
                    <a:pt x="1667" y="1"/>
                  </a:moveTo>
                  <a:lnTo>
                    <a:pt x="368" y="1581"/>
                  </a:lnTo>
                  <a:cubicBezTo>
                    <a:pt x="0" y="2129"/>
                    <a:pt x="16" y="3084"/>
                    <a:pt x="540" y="3537"/>
                  </a:cubicBezTo>
                  <a:cubicBezTo>
                    <a:pt x="712" y="3694"/>
                    <a:pt x="939" y="3764"/>
                    <a:pt x="1143" y="3866"/>
                  </a:cubicBezTo>
                  <a:cubicBezTo>
                    <a:pt x="1330" y="3960"/>
                    <a:pt x="1526" y="4046"/>
                    <a:pt x="1722" y="4140"/>
                  </a:cubicBezTo>
                  <a:cubicBezTo>
                    <a:pt x="1886" y="4218"/>
                    <a:pt x="2058" y="4296"/>
                    <a:pt x="2222" y="4375"/>
                  </a:cubicBezTo>
                  <a:cubicBezTo>
                    <a:pt x="2246" y="4390"/>
                    <a:pt x="2426" y="4453"/>
                    <a:pt x="2434" y="4476"/>
                  </a:cubicBezTo>
                  <a:cubicBezTo>
                    <a:pt x="2465" y="4688"/>
                    <a:pt x="2606" y="4828"/>
                    <a:pt x="2731" y="4914"/>
                  </a:cubicBezTo>
                  <a:cubicBezTo>
                    <a:pt x="2787" y="4955"/>
                    <a:pt x="2852" y="4974"/>
                    <a:pt x="2917" y="4974"/>
                  </a:cubicBezTo>
                  <a:cubicBezTo>
                    <a:pt x="2979" y="4974"/>
                    <a:pt x="3042" y="4957"/>
                    <a:pt x="3099" y="4922"/>
                  </a:cubicBezTo>
                  <a:cubicBezTo>
                    <a:pt x="3482" y="4680"/>
                    <a:pt x="3553" y="4281"/>
                    <a:pt x="3553" y="4281"/>
                  </a:cubicBezTo>
                  <a:lnTo>
                    <a:pt x="3717" y="4343"/>
                  </a:lnTo>
                  <a:cubicBezTo>
                    <a:pt x="3815" y="4379"/>
                    <a:pt x="3916" y="4396"/>
                    <a:pt x="4018" y="4396"/>
                  </a:cubicBezTo>
                  <a:cubicBezTo>
                    <a:pt x="4120" y="4396"/>
                    <a:pt x="4222" y="4379"/>
                    <a:pt x="4319" y="4343"/>
                  </a:cubicBezTo>
                  <a:cubicBezTo>
                    <a:pt x="4374" y="4328"/>
                    <a:pt x="4382" y="4257"/>
                    <a:pt x="4327" y="4234"/>
                  </a:cubicBezTo>
                  <a:lnTo>
                    <a:pt x="3654" y="3889"/>
                  </a:lnTo>
                  <a:lnTo>
                    <a:pt x="3654" y="3889"/>
                  </a:lnTo>
                  <a:lnTo>
                    <a:pt x="4280" y="4109"/>
                  </a:lnTo>
                  <a:cubicBezTo>
                    <a:pt x="4300" y="4116"/>
                    <a:pt x="4320" y="4120"/>
                    <a:pt x="4340" y="4120"/>
                  </a:cubicBezTo>
                  <a:cubicBezTo>
                    <a:pt x="4382" y="4120"/>
                    <a:pt x="4423" y="4104"/>
                    <a:pt x="4460" y="4077"/>
                  </a:cubicBezTo>
                  <a:cubicBezTo>
                    <a:pt x="4515" y="4038"/>
                    <a:pt x="4507" y="3952"/>
                    <a:pt x="4452" y="3913"/>
                  </a:cubicBezTo>
                  <a:lnTo>
                    <a:pt x="4289" y="3809"/>
                  </a:lnTo>
                  <a:lnTo>
                    <a:pt x="4289" y="3809"/>
                  </a:lnTo>
                  <a:lnTo>
                    <a:pt x="4335" y="3670"/>
                  </a:lnTo>
                  <a:cubicBezTo>
                    <a:pt x="4374" y="3545"/>
                    <a:pt x="4304" y="3404"/>
                    <a:pt x="4171" y="3365"/>
                  </a:cubicBezTo>
                  <a:lnTo>
                    <a:pt x="3521" y="3193"/>
                  </a:lnTo>
                  <a:cubicBezTo>
                    <a:pt x="3490" y="3184"/>
                    <a:pt x="3458" y="3180"/>
                    <a:pt x="3426" y="3180"/>
                  </a:cubicBezTo>
                  <a:cubicBezTo>
                    <a:pt x="3347" y="3180"/>
                    <a:pt x="3270" y="3208"/>
                    <a:pt x="3208" y="3264"/>
                  </a:cubicBezTo>
                  <a:lnTo>
                    <a:pt x="3185" y="3279"/>
                  </a:lnTo>
                  <a:lnTo>
                    <a:pt x="1534" y="2489"/>
                  </a:lnTo>
                  <a:cubicBezTo>
                    <a:pt x="1526" y="2442"/>
                    <a:pt x="1534" y="2395"/>
                    <a:pt x="1542" y="2364"/>
                  </a:cubicBezTo>
                  <a:lnTo>
                    <a:pt x="3067" y="885"/>
                  </a:lnTo>
                  <a:lnTo>
                    <a:pt x="166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7"/>
            <p:cNvSpPr/>
            <p:nvPr/>
          </p:nvSpPr>
          <p:spPr>
            <a:xfrm>
              <a:off x="1916275" y="1929400"/>
              <a:ext cx="15275" cy="23900"/>
            </a:xfrm>
            <a:custGeom>
              <a:avLst/>
              <a:gdLst/>
              <a:ahLst/>
              <a:cxnLst/>
              <a:rect l="l" t="t" r="r" b="b"/>
              <a:pathLst>
                <a:path w="611" h="956" extrusionOk="0">
                  <a:moveTo>
                    <a:pt x="611" y="1"/>
                  </a:moveTo>
                  <a:cubicBezTo>
                    <a:pt x="399" y="64"/>
                    <a:pt x="8" y="228"/>
                    <a:pt x="0" y="603"/>
                  </a:cubicBezTo>
                  <a:cubicBezTo>
                    <a:pt x="0" y="776"/>
                    <a:pt x="24" y="885"/>
                    <a:pt x="63" y="956"/>
                  </a:cubicBezTo>
                  <a:cubicBezTo>
                    <a:pt x="47" y="768"/>
                    <a:pt x="118" y="525"/>
                    <a:pt x="352" y="212"/>
                  </a:cubicBezTo>
                  <a:lnTo>
                    <a:pt x="61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7"/>
            <p:cNvSpPr/>
            <p:nvPr/>
          </p:nvSpPr>
          <p:spPr>
            <a:xfrm>
              <a:off x="2032275" y="1840800"/>
              <a:ext cx="114650" cy="127675"/>
            </a:xfrm>
            <a:custGeom>
              <a:avLst/>
              <a:gdLst/>
              <a:ahLst/>
              <a:cxnLst/>
              <a:rect l="l" t="t" r="r" b="b"/>
              <a:pathLst>
                <a:path w="4586" h="5107" extrusionOk="0">
                  <a:moveTo>
                    <a:pt x="3099" y="1"/>
                  </a:moveTo>
                  <a:lnTo>
                    <a:pt x="1706" y="986"/>
                  </a:lnTo>
                  <a:lnTo>
                    <a:pt x="3044" y="2442"/>
                  </a:lnTo>
                  <a:cubicBezTo>
                    <a:pt x="3052" y="2473"/>
                    <a:pt x="3060" y="2520"/>
                    <a:pt x="3060" y="2567"/>
                  </a:cubicBezTo>
                  <a:lnTo>
                    <a:pt x="1291" y="3404"/>
                  </a:lnTo>
                  <a:cubicBezTo>
                    <a:pt x="1224" y="3348"/>
                    <a:pt x="1145" y="3320"/>
                    <a:pt x="1065" y="3320"/>
                  </a:cubicBezTo>
                  <a:cubicBezTo>
                    <a:pt x="1034" y="3320"/>
                    <a:pt x="1002" y="3325"/>
                    <a:pt x="970" y="3334"/>
                  </a:cubicBezTo>
                  <a:lnTo>
                    <a:pt x="329" y="3529"/>
                  </a:lnTo>
                  <a:cubicBezTo>
                    <a:pt x="196" y="3568"/>
                    <a:pt x="125" y="3709"/>
                    <a:pt x="172" y="3834"/>
                  </a:cubicBezTo>
                  <a:lnTo>
                    <a:pt x="219" y="3966"/>
                  </a:lnTo>
                  <a:lnTo>
                    <a:pt x="219" y="3966"/>
                  </a:lnTo>
                  <a:lnTo>
                    <a:pt x="55" y="4077"/>
                  </a:lnTo>
                  <a:cubicBezTo>
                    <a:pt x="0" y="4116"/>
                    <a:pt x="0" y="4202"/>
                    <a:pt x="55" y="4249"/>
                  </a:cubicBezTo>
                  <a:cubicBezTo>
                    <a:pt x="86" y="4270"/>
                    <a:pt x="128" y="4284"/>
                    <a:pt x="169" y="4284"/>
                  </a:cubicBezTo>
                  <a:cubicBezTo>
                    <a:pt x="189" y="4284"/>
                    <a:pt x="209" y="4280"/>
                    <a:pt x="227" y="4273"/>
                  </a:cubicBezTo>
                  <a:lnTo>
                    <a:pt x="853" y="4038"/>
                  </a:lnTo>
                  <a:lnTo>
                    <a:pt x="180" y="4398"/>
                  </a:lnTo>
                  <a:cubicBezTo>
                    <a:pt x="133" y="4421"/>
                    <a:pt x="141" y="4492"/>
                    <a:pt x="196" y="4507"/>
                  </a:cubicBezTo>
                  <a:cubicBezTo>
                    <a:pt x="288" y="4537"/>
                    <a:pt x="384" y="4553"/>
                    <a:pt x="480" y="4553"/>
                  </a:cubicBezTo>
                  <a:cubicBezTo>
                    <a:pt x="587" y="4553"/>
                    <a:pt x="695" y="4533"/>
                    <a:pt x="798" y="4492"/>
                  </a:cubicBezTo>
                  <a:lnTo>
                    <a:pt x="970" y="4429"/>
                  </a:lnTo>
                  <a:cubicBezTo>
                    <a:pt x="970" y="4429"/>
                    <a:pt x="1041" y="4828"/>
                    <a:pt x="1432" y="5055"/>
                  </a:cubicBezTo>
                  <a:cubicBezTo>
                    <a:pt x="1488" y="5089"/>
                    <a:pt x="1549" y="5106"/>
                    <a:pt x="1609" y="5106"/>
                  </a:cubicBezTo>
                  <a:cubicBezTo>
                    <a:pt x="1676" y="5106"/>
                    <a:pt x="1742" y="5085"/>
                    <a:pt x="1800" y="5039"/>
                  </a:cubicBezTo>
                  <a:cubicBezTo>
                    <a:pt x="1925" y="4953"/>
                    <a:pt x="2066" y="4805"/>
                    <a:pt x="2089" y="4586"/>
                  </a:cubicBezTo>
                  <a:cubicBezTo>
                    <a:pt x="2676" y="4304"/>
                    <a:pt x="3263" y="4030"/>
                    <a:pt x="3850" y="3748"/>
                  </a:cubicBezTo>
                  <a:cubicBezTo>
                    <a:pt x="3897" y="3725"/>
                    <a:pt x="3936" y="3709"/>
                    <a:pt x="3975" y="3686"/>
                  </a:cubicBezTo>
                  <a:cubicBezTo>
                    <a:pt x="4585" y="3279"/>
                    <a:pt x="4585" y="2207"/>
                    <a:pt x="4218" y="1659"/>
                  </a:cubicBezTo>
                  <a:lnTo>
                    <a:pt x="3099"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7"/>
            <p:cNvSpPr/>
            <p:nvPr/>
          </p:nvSpPr>
          <p:spPr>
            <a:xfrm>
              <a:off x="2070400" y="1930775"/>
              <a:ext cx="15675" cy="23700"/>
            </a:xfrm>
            <a:custGeom>
              <a:avLst/>
              <a:gdLst/>
              <a:ahLst/>
              <a:cxnLst/>
              <a:rect l="l" t="t" r="r" b="b"/>
              <a:pathLst>
                <a:path w="627" h="948" extrusionOk="0">
                  <a:moveTo>
                    <a:pt x="1" y="1"/>
                  </a:moveTo>
                  <a:lnTo>
                    <a:pt x="259" y="212"/>
                  </a:lnTo>
                  <a:cubicBezTo>
                    <a:pt x="502" y="509"/>
                    <a:pt x="580" y="752"/>
                    <a:pt x="572" y="948"/>
                  </a:cubicBezTo>
                  <a:cubicBezTo>
                    <a:pt x="603" y="877"/>
                    <a:pt x="627" y="760"/>
                    <a:pt x="619" y="595"/>
                  </a:cubicBezTo>
                  <a:cubicBezTo>
                    <a:pt x="611" y="220"/>
                    <a:pt x="212" y="56"/>
                    <a:pt x="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57"/>
          <p:cNvGrpSpPr/>
          <p:nvPr/>
        </p:nvGrpSpPr>
        <p:grpSpPr>
          <a:xfrm>
            <a:off x="1689327" y="2796573"/>
            <a:ext cx="772223" cy="1792538"/>
            <a:chOff x="2429175" y="1548550"/>
            <a:chExt cx="339200" cy="787375"/>
          </a:xfrm>
        </p:grpSpPr>
        <p:sp>
          <p:nvSpPr>
            <p:cNvPr id="2054" name="Google Shape;2054;p57"/>
            <p:cNvSpPr/>
            <p:nvPr/>
          </p:nvSpPr>
          <p:spPr>
            <a:xfrm>
              <a:off x="2559875" y="1548550"/>
              <a:ext cx="145325" cy="132075"/>
            </a:xfrm>
            <a:custGeom>
              <a:avLst/>
              <a:gdLst/>
              <a:ahLst/>
              <a:cxnLst/>
              <a:rect l="l" t="t" r="r" b="b"/>
              <a:pathLst>
                <a:path w="5813" h="5283" extrusionOk="0">
                  <a:moveTo>
                    <a:pt x="2180" y="1"/>
                  </a:moveTo>
                  <a:cubicBezTo>
                    <a:pt x="1041" y="1"/>
                    <a:pt x="0" y="1326"/>
                    <a:pt x="539" y="2207"/>
                  </a:cubicBezTo>
                  <a:cubicBezTo>
                    <a:pt x="507" y="2434"/>
                    <a:pt x="539" y="2669"/>
                    <a:pt x="625" y="2904"/>
                  </a:cubicBezTo>
                  <a:cubicBezTo>
                    <a:pt x="805" y="3373"/>
                    <a:pt x="1204" y="3694"/>
                    <a:pt x="1665" y="3796"/>
                  </a:cubicBezTo>
                  <a:cubicBezTo>
                    <a:pt x="1931" y="4656"/>
                    <a:pt x="2737" y="5282"/>
                    <a:pt x="3692" y="5282"/>
                  </a:cubicBezTo>
                  <a:cubicBezTo>
                    <a:pt x="4866" y="5282"/>
                    <a:pt x="5812" y="4336"/>
                    <a:pt x="5812" y="3162"/>
                  </a:cubicBezTo>
                  <a:cubicBezTo>
                    <a:pt x="5812" y="2293"/>
                    <a:pt x="5296" y="1542"/>
                    <a:pt x="4545" y="1214"/>
                  </a:cubicBezTo>
                  <a:cubicBezTo>
                    <a:pt x="4326" y="666"/>
                    <a:pt x="3911" y="1"/>
                    <a:pt x="2190" y="1"/>
                  </a:cubicBezTo>
                  <a:cubicBezTo>
                    <a:pt x="2186" y="1"/>
                    <a:pt x="2183" y="1"/>
                    <a:pt x="2180"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7"/>
            <p:cNvSpPr/>
            <p:nvPr/>
          </p:nvSpPr>
          <p:spPr>
            <a:xfrm>
              <a:off x="2584675" y="1582000"/>
              <a:ext cx="96650" cy="131675"/>
            </a:xfrm>
            <a:custGeom>
              <a:avLst/>
              <a:gdLst/>
              <a:ahLst/>
              <a:cxnLst/>
              <a:rect l="l" t="t" r="r" b="b"/>
              <a:pathLst>
                <a:path w="3866" h="5267" extrusionOk="0">
                  <a:moveTo>
                    <a:pt x="2293" y="1"/>
                  </a:moveTo>
                  <a:cubicBezTo>
                    <a:pt x="2293" y="8"/>
                    <a:pt x="2300" y="22"/>
                    <a:pt x="2307" y="36"/>
                  </a:cubicBezTo>
                  <a:lnTo>
                    <a:pt x="2307" y="36"/>
                  </a:lnTo>
                  <a:cubicBezTo>
                    <a:pt x="2300" y="20"/>
                    <a:pt x="2295" y="8"/>
                    <a:pt x="2293" y="1"/>
                  </a:cubicBezTo>
                  <a:close/>
                  <a:moveTo>
                    <a:pt x="2307" y="36"/>
                  </a:moveTo>
                  <a:lnTo>
                    <a:pt x="2307" y="36"/>
                  </a:lnTo>
                  <a:cubicBezTo>
                    <a:pt x="2307" y="38"/>
                    <a:pt x="2308" y="40"/>
                    <a:pt x="2309" y="42"/>
                  </a:cubicBezTo>
                  <a:lnTo>
                    <a:pt x="2309" y="42"/>
                  </a:lnTo>
                  <a:cubicBezTo>
                    <a:pt x="2309" y="41"/>
                    <a:pt x="2309" y="41"/>
                    <a:pt x="2309" y="40"/>
                  </a:cubicBezTo>
                  <a:cubicBezTo>
                    <a:pt x="2308" y="39"/>
                    <a:pt x="2307" y="37"/>
                    <a:pt x="2307" y="36"/>
                  </a:cubicBezTo>
                  <a:close/>
                  <a:moveTo>
                    <a:pt x="2309" y="42"/>
                  </a:moveTo>
                  <a:cubicBezTo>
                    <a:pt x="2394" y="331"/>
                    <a:pt x="2300" y="650"/>
                    <a:pt x="1988" y="650"/>
                  </a:cubicBezTo>
                  <a:cubicBezTo>
                    <a:pt x="1385" y="650"/>
                    <a:pt x="1385" y="79"/>
                    <a:pt x="1385" y="79"/>
                  </a:cubicBezTo>
                  <a:cubicBezTo>
                    <a:pt x="1378" y="186"/>
                    <a:pt x="1201" y="607"/>
                    <a:pt x="699" y="607"/>
                  </a:cubicBezTo>
                  <a:cubicBezTo>
                    <a:pt x="652" y="607"/>
                    <a:pt x="601" y="604"/>
                    <a:pt x="548" y="595"/>
                  </a:cubicBezTo>
                  <a:cubicBezTo>
                    <a:pt x="337" y="564"/>
                    <a:pt x="251" y="423"/>
                    <a:pt x="220" y="322"/>
                  </a:cubicBezTo>
                  <a:cubicBezTo>
                    <a:pt x="212" y="361"/>
                    <a:pt x="204" y="400"/>
                    <a:pt x="204" y="439"/>
                  </a:cubicBezTo>
                  <a:lnTo>
                    <a:pt x="32" y="2129"/>
                  </a:lnTo>
                  <a:cubicBezTo>
                    <a:pt x="0" y="2465"/>
                    <a:pt x="94" y="2778"/>
                    <a:pt x="274" y="3037"/>
                  </a:cubicBezTo>
                  <a:cubicBezTo>
                    <a:pt x="454" y="3381"/>
                    <a:pt x="783" y="3639"/>
                    <a:pt x="1174" y="3733"/>
                  </a:cubicBezTo>
                  <a:lnTo>
                    <a:pt x="1174" y="4406"/>
                  </a:lnTo>
                  <a:cubicBezTo>
                    <a:pt x="1174" y="4875"/>
                    <a:pt x="1558" y="5267"/>
                    <a:pt x="2035" y="5267"/>
                  </a:cubicBezTo>
                  <a:lnTo>
                    <a:pt x="2113" y="5267"/>
                  </a:lnTo>
                  <a:cubicBezTo>
                    <a:pt x="2583" y="5267"/>
                    <a:pt x="2974" y="4883"/>
                    <a:pt x="2974" y="4414"/>
                  </a:cubicBezTo>
                  <a:lnTo>
                    <a:pt x="2982" y="2990"/>
                  </a:lnTo>
                  <a:cubicBezTo>
                    <a:pt x="3044" y="2857"/>
                    <a:pt x="3083" y="2716"/>
                    <a:pt x="3099" y="2559"/>
                  </a:cubicBezTo>
                  <a:lnTo>
                    <a:pt x="3115" y="2419"/>
                  </a:lnTo>
                  <a:lnTo>
                    <a:pt x="3310" y="2434"/>
                  </a:lnTo>
                  <a:cubicBezTo>
                    <a:pt x="3329" y="2436"/>
                    <a:pt x="3348" y="2437"/>
                    <a:pt x="3366" y="2437"/>
                  </a:cubicBezTo>
                  <a:cubicBezTo>
                    <a:pt x="3608" y="2437"/>
                    <a:pt x="3813" y="2251"/>
                    <a:pt x="3842" y="2004"/>
                  </a:cubicBezTo>
                  <a:lnTo>
                    <a:pt x="3842" y="1941"/>
                  </a:lnTo>
                  <a:cubicBezTo>
                    <a:pt x="3866" y="1738"/>
                    <a:pt x="3756" y="1550"/>
                    <a:pt x="3576" y="1464"/>
                  </a:cubicBezTo>
                  <a:lnTo>
                    <a:pt x="3122" y="1386"/>
                  </a:lnTo>
                  <a:cubicBezTo>
                    <a:pt x="2825" y="1331"/>
                    <a:pt x="2629" y="948"/>
                    <a:pt x="2614" y="447"/>
                  </a:cubicBezTo>
                  <a:cubicBezTo>
                    <a:pt x="2446" y="318"/>
                    <a:pt x="2348" y="130"/>
                    <a:pt x="2309" y="42"/>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7"/>
            <p:cNvSpPr/>
            <p:nvPr/>
          </p:nvSpPr>
          <p:spPr>
            <a:xfrm>
              <a:off x="2591725" y="1642050"/>
              <a:ext cx="70825" cy="47575"/>
            </a:xfrm>
            <a:custGeom>
              <a:avLst/>
              <a:gdLst/>
              <a:ahLst/>
              <a:cxnLst/>
              <a:rect l="l" t="t" r="r" b="b"/>
              <a:pathLst>
                <a:path w="2833" h="1903" extrusionOk="0">
                  <a:moveTo>
                    <a:pt x="2707" y="1"/>
                  </a:moveTo>
                  <a:lnTo>
                    <a:pt x="2707" y="24"/>
                  </a:lnTo>
                  <a:cubicBezTo>
                    <a:pt x="2634" y="720"/>
                    <a:pt x="2047" y="1245"/>
                    <a:pt x="1362" y="1245"/>
                  </a:cubicBezTo>
                  <a:cubicBezTo>
                    <a:pt x="1315" y="1245"/>
                    <a:pt x="1268" y="1242"/>
                    <a:pt x="1221" y="1237"/>
                  </a:cubicBezTo>
                  <a:lnTo>
                    <a:pt x="970" y="1214"/>
                  </a:lnTo>
                  <a:cubicBezTo>
                    <a:pt x="564" y="1175"/>
                    <a:pt x="219" y="955"/>
                    <a:pt x="0" y="650"/>
                  </a:cubicBezTo>
                  <a:lnTo>
                    <a:pt x="0" y="650"/>
                  </a:lnTo>
                  <a:cubicBezTo>
                    <a:pt x="196" y="1010"/>
                    <a:pt x="548" y="1276"/>
                    <a:pt x="986" y="1347"/>
                  </a:cubicBezTo>
                  <a:cubicBezTo>
                    <a:pt x="1080" y="1667"/>
                    <a:pt x="1377" y="1902"/>
                    <a:pt x="1745" y="1902"/>
                  </a:cubicBezTo>
                  <a:cubicBezTo>
                    <a:pt x="2175" y="1902"/>
                    <a:pt x="2527" y="1558"/>
                    <a:pt x="2527" y="1135"/>
                  </a:cubicBezTo>
                  <a:cubicBezTo>
                    <a:pt x="2527" y="1057"/>
                    <a:pt x="2520" y="987"/>
                    <a:pt x="2496" y="909"/>
                  </a:cubicBezTo>
                  <a:cubicBezTo>
                    <a:pt x="2676" y="705"/>
                    <a:pt x="2793" y="447"/>
                    <a:pt x="2817" y="157"/>
                  </a:cubicBezTo>
                  <a:lnTo>
                    <a:pt x="2833" y="17"/>
                  </a:lnTo>
                  <a:lnTo>
                    <a:pt x="2707"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7"/>
            <p:cNvSpPr/>
            <p:nvPr/>
          </p:nvSpPr>
          <p:spPr>
            <a:xfrm>
              <a:off x="2665850" y="1623200"/>
              <a:ext cx="7650" cy="11250"/>
            </a:xfrm>
            <a:custGeom>
              <a:avLst/>
              <a:gdLst/>
              <a:ahLst/>
              <a:cxnLst/>
              <a:rect l="l" t="t" r="r" b="b"/>
              <a:pathLst>
                <a:path w="306" h="450" extrusionOk="0">
                  <a:moveTo>
                    <a:pt x="256" y="1"/>
                  </a:moveTo>
                  <a:cubicBezTo>
                    <a:pt x="242" y="1"/>
                    <a:pt x="228" y="6"/>
                    <a:pt x="220" y="19"/>
                  </a:cubicBezTo>
                  <a:lnTo>
                    <a:pt x="16" y="246"/>
                  </a:lnTo>
                  <a:cubicBezTo>
                    <a:pt x="8" y="262"/>
                    <a:pt x="1" y="270"/>
                    <a:pt x="8" y="285"/>
                  </a:cubicBezTo>
                  <a:cubicBezTo>
                    <a:pt x="8" y="301"/>
                    <a:pt x="16" y="309"/>
                    <a:pt x="24" y="317"/>
                  </a:cubicBezTo>
                  <a:lnTo>
                    <a:pt x="220" y="442"/>
                  </a:lnTo>
                  <a:cubicBezTo>
                    <a:pt x="228" y="450"/>
                    <a:pt x="235" y="450"/>
                    <a:pt x="243" y="450"/>
                  </a:cubicBezTo>
                  <a:cubicBezTo>
                    <a:pt x="259" y="450"/>
                    <a:pt x="274" y="442"/>
                    <a:pt x="282" y="426"/>
                  </a:cubicBezTo>
                  <a:cubicBezTo>
                    <a:pt x="298" y="411"/>
                    <a:pt x="290" y="379"/>
                    <a:pt x="267" y="364"/>
                  </a:cubicBezTo>
                  <a:lnTo>
                    <a:pt x="126" y="270"/>
                  </a:lnTo>
                  <a:lnTo>
                    <a:pt x="290" y="82"/>
                  </a:lnTo>
                  <a:cubicBezTo>
                    <a:pt x="306" y="59"/>
                    <a:pt x="306" y="35"/>
                    <a:pt x="290" y="12"/>
                  </a:cubicBezTo>
                  <a:cubicBezTo>
                    <a:pt x="280" y="5"/>
                    <a:pt x="267" y="1"/>
                    <a:pt x="256"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7"/>
            <p:cNvSpPr/>
            <p:nvPr/>
          </p:nvSpPr>
          <p:spPr>
            <a:xfrm>
              <a:off x="2607375" y="1660200"/>
              <a:ext cx="9600" cy="3800"/>
            </a:xfrm>
            <a:custGeom>
              <a:avLst/>
              <a:gdLst/>
              <a:ahLst/>
              <a:cxnLst/>
              <a:rect l="l" t="t" r="r" b="b"/>
              <a:pathLst>
                <a:path w="384" h="152" extrusionOk="0">
                  <a:moveTo>
                    <a:pt x="185" y="1"/>
                  </a:moveTo>
                  <a:cubicBezTo>
                    <a:pt x="101" y="1"/>
                    <a:pt x="36" y="37"/>
                    <a:pt x="31" y="42"/>
                  </a:cubicBezTo>
                  <a:cubicBezTo>
                    <a:pt x="8" y="57"/>
                    <a:pt x="0" y="81"/>
                    <a:pt x="16" y="104"/>
                  </a:cubicBezTo>
                  <a:cubicBezTo>
                    <a:pt x="26" y="119"/>
                    <a:pt x="39" y="128"/>
                    <a:pt x="54" y="128"/>
                  </a:cubicBezTo>
                  <a:cubicBezTo>
                    <a:pt x="62" y="128"/>
                    <a:pt x="70" y="125"/>
                    <a:pt x="78" y="120"/>
                  </a:cubicBezTo>
                  <a:cubicBezTo>
                    <a:pt x="83" y="120"/>
                    <a:pt x="126" y="98"/>
                    <a:pt x="180" y="98"/>
                  </a:cubicBezTo>
                  <a:cubicBezTo>
                    <a:pt x="217" y="98"/>
                    <a:pt x="259" y="108"/>
                    <a:pt x="297" y="143"/>
                  </a:cubicBezTo>
                  <a:cubicBezTo>
                    <a:pt x="313" y="151"/>
                    <a:pt x="321" y="151"/>
                    <a:pt x="329" y="151"/>
                  </a:cubicBezTo>
                  <a:cubicBezTo>
                    <a:pt x="344" y="151"/>
                    <a:pt x="360" y="143"/>
                    <a:pt x="368" y="136"/>
                  </a:cubicBezTo>
                  <a:cubicBezTo>
                    <a:pt x="384" y="112"/>
                    <a:pt x="384" y="89"/>
                    <a:pt x="360" y="65"/>
                  </a:cubicBezTo>
                  <a:cubicBezTo>
                    <a:pt x="302" y="16"/>
                    <a:pt x="239" y="1"/>
                    <a:pt x="185"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7"/>
            <p:cNvSpPr/>
            <p:nvPr/>
          </p:nvSpPr>
          <p:spPr>
            <a:xfrm>
              <a:off x="2616550" y="1606350"/>
              <a:ext cx="17050" cy="8550"/>
            </a:xfrm>
            <a:custGeom>
              <a:avLst/>
              <a:gdLst/>
              <a:ahLst/>
              <a:cxnLst/>
              <a:rect l="l" t="t" r="r" b="b"/>
              <a:pathLst>
                <a:path w="682" h="342" extrusionOk="0">
                  <a:moveTo>
                    <a:pt x="246" y="1"/>
                  </a:moveTo>
                  <a:cubicBezTo>
                    <a:pt x="163" y="1"/>
                    <a:pt x="96" y="21"/>
                    <a:pt x="56" y="52"/>
                  </a:cubicBezTo>
                  <a:cubicBezTo>
                    <a:pt x="1" y="99"/>
                    <a:pt x="1" y="146"/>
                    <a:pt x="32" y="169"/>
                  </a:cubicBezTo>
                  <a:cubicBezTo>
                    <a:pt x="63" y="200"/>
                    <a:pt x="118" y="208"/>
                    <a:pt x="173" y="224"/>
                  </a:cubicBezTo>
                  <a:cubicBezTo>
                    <a:pt x="220" y="232"/>
                    <a:pt x="275" y="247"/>
                    <a:pt x="322" y="263"/>
                  </a:cubicBezTo>
                  <a:cubicBezTo>
                    <a:pt x="361" y="271"/>
                    <a:pt x="416" y="287"/>
                    <a:pt x="462" y="310"/>
                  </a:cubicBezTo>
                  <a:cubicBezTo>
                    <a:pt x="517" y="326"/>
                    <a:pt x="564" y="341"/>
                    <a:pt x="611" y="341"/>
                  </a:cubicBezTo>
                  <a:cubicBezTo>
                    <a:pt x="650" y="333"/>
                    <a:pt x="682" y="294"/>
                    <a:pt x="658" y="224"/>
                  </a:cubicBezTo>
                  <a:cubicBezTo>
                    <a:pt x="635" y="153"/>
                    <a:pt x="541" y="67"/>
                    <a:pt x="392" y="20"/>
                  </a:cubicBezTo>
                  <a:cubicBezTo>
                    <a:pt x="340" y="7"/>
                    <a:pt x="291" y="1"/>
                    <a:pt x="24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7"/>
            <p:cNvSpPr/>
            <p:nvPr/>
          </p:nvSpPr>
          <p:spPr>
            <a:xfrm>
              <a:off x="2588000" y="1599925"/>
              <a:ext cx="17825" cy="7300"/>
            </a:xfrm>
            <a:custGeom>
              <a:avLst/>
              <a:gdLst/>
              <a:ahLst/>
              <a:cxnLst/>
              <a:rect l="l" t="t" r="r" b="b"/>
              <a:pathLst>
                <a:path w="713" h="292" extrusionOk="0">
                  <a:moveTo>
                    <a:pt x="316" y="1"/>
                  </a:moveTo>
                  <a:cubicBezTo>
                    <a:pt x="190" y="1"/>
                    <a:pt x="96" y="42"/>
                    <a:pt x="55" y="90"/>
                  </a:cubicBezTo>
                  <a:cubicBezTo>
                    <a:pt x="0" y="137"/>
                    <a:pt x="16" y="191"/>
                    <a:pt x="47" y="207"/>
                  </a:cubicBezTo>
                  <a:cubicBezTo>
                    <a:pt x="87" y="231"/>
                    <a:pt x="141" y="238"/>
                    <a:pt x="196" y="238"/>
                  </a:cubicBezTo>
                  <a:cubicBezTo>
                    <a:pt x="251" y="246"/>
                    <a:pt x="306" y="246"/>
                    <a:pt x="345" y="254"/>
                  </a:cubicBezTo>
                  <a:cubicBezTo>
                    <a:pt x="392" y="262"/>
                    <a:pt x="446" y="270"/>
                    <a:pt x="501" y="277"/>
                  </a:cubicBezTo>
                  <a:cubicBezTo>
                    <a:pt x="534" y="283"/>
                    <a:pt x="570" y="292"/>
                    <a:pt x="604" y="292"/>
                  </a:cubicBezTo>
                  <a:cubicBezTo>
                    <a:pt x="620" y="292"/>
                    <a:pt x="635" y="290"/>
                    <a:pt x="650" y="285"/>
                  </a:cubicBezTo>
                  <a:cubicBezTo>
                    <a:pt x="689" y="270"/>
                    <a:pt x="713" y="231"/>
                    <a:pt x="673" y="160"/>
                  </a:cubicBezTo>
                  <a:cubicBezTo>
                    <a:pt x="634" y="98"/>
                    <a:pt x="525" y="27"/>
                    <a:pt x="376" y="4"/>
                  </a:cubicBezTo>
                  <a:cubicBezTo>
                    <a:pt x="355" y="2"/>
                    <a:pt x="335" y="1"/>
                    <a:pt x="316" y="1"/>
                  </a:cubicBezTo>
                  <a:close/>
                </a:path>
              </a:pathLst>
            </a:custGeom>
            <a:solidFill>
              <a:srgbClr val="4B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2620675" y="1618200"/>
              <a:ext cx="4700" cy="4725"/>
            </a:xfrm>
            <a:custGeom>
              <a:avLst/>
              <a:gdLst/>
              <a:ahLst/>
              <a:cxnLst/>
              <a:rect l="l" t="t" r="r" b="b"/>
              <a:pathLst>
                <a:path w="188" h="189" extrusionOk="0">
                  <a:moveTo>
                    <a:pt x="94" y="0"/>
                  </a:moveTo>
                  <a:cubicBezTo>
                    <a:pt x="47" y="0"/>
                    <a:pt x="0" y="39"/>
                    <a:pt x="0" y="94"/>
                  </a:cubicBezTo>
                  <a:cubicBezTo>
                    <a:pt x="0" y="141"/>
                    <a:pt x="39" y="188"/>
                    <a:pt x="86" y="188"/>
                  </a:cubicBezTo>
                  <a:cubicBezTo>
                    <a:pt x="141" y="188"/>
                    <a:pt x="188" y="149"/>
                    <a:pt x="188" y="94"/>
                  </a:cubicBezTo>
                  <a:cubicBezTo>
                    <a:pt x="188" y="47"/>
                    <a:pt x="149" y="0"/>
                    <a:pt x="9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7"/>
            <p:cNvSpPr/>
            <p:nvPr/>
          </p:nvSpPr>
          <p:spPr>
            <a:xfrm>
              <a:off x="2594850" y="1615050"/>
              <a:ext cx="4725" cy="4725"/>
            </a:xfrm>
            <a:custGeom>
              <a:avLst/>
              <a:gdLst/>
              <a:ahLst/>
              <a:cxnLst/>
              <a:rect l="l" t="t" r="r" b="b"/>
              <a:pathLst>
                <a:path w="189" h="189" extrusionOk="0">
                  <a:moveTo>
                    <a:pt x="84" y="0"/>
                  </a:moveTo>
                  <a:cubicBezTo>
                    <a:pt x="41" y="0"/>
                    <a:pt x="0" y="44"/>
                    <a:pt x="0" y="87"/>
                  </a:cubicBezTo>
                  <a:cubicBezTo>
                    <a:pt x="0" y="142"/>
                    <a:pt x="39" y="181"/>
                    <a:pt x="94" y="189"/>
                  </a:cubicBezTo>
                  <a:cubicBezTo>
                    <a:pt x="141" y="189"/>
                    <a:pt x="188" y="150"/>
                    <a:pt x="188" y="95"/>
                  </a:cubicBezTo>
                  <a:cubicBezTo>
                    <a:pt x="188" y="40"/>
                    <a:pt x="149" y="1"/>
                    <a:pt x="94" y="1"/>
                  </a:cubicBezTo>
                  <a:cubicBezTo>
                    <a:pt x="91" y="1"/>
                    <a:pt x="87" y="0"/>
                    <a:pt x="84"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7"/>
            <p:cNvSpPr/>
            <p:nvPr/>
          </p:nvSpPr>
          <p:spPr>
            <a:xfrm>
              <a:off x="2617725" y="1621400"/>
              <a:ext cx="10600" cy="3675"/>
            </a:xfrm>
            <a:custGeom>
              <a:avLst/>
              <a:gdLst/>
              <a:ahLst/>
              <a:cxnLst/>
              <a:rect l="l" t="t" r="r" b="b"/>
              <a:pathLst>
                <a:path w="424" h="147" extrusionOk="0">
                  <a:moveTo>
                    <a:pt x="41" y="0"/>
                  </a:moveTo>
                  <a:cubicBezTo>
                    <a:pt x="30" y="0"/>
                    <a:pt x="18" y="4"/>
                    <a:pt x="9" y="13"/>
                  </a:cubicBezTo>
                  <a:cubicBezTo>
                    <a:pt x="1" y="21"/>
                    <a:pt x="1" y="44"/>
                    <a:pt x="9" y="60"/>
                  </a:cubicBezTo>
                  <a:cubicBezTo>
                    <a:pt x="79" y="123"/>
                    <a:pt x="157" y="146"/>
                    <a:pt x="220" y="146"/>
                  </a:cubicBezTo>
                  <a:cubicBezTo>
                    <a:pt x="298" y="146"/>
                    <a:pt x="369" y="123"/>
                    <a:pt x="408" y="91"/>
                  </a:cubicBezTo>
                  <a:cubicBezTo>
                    <a:pt x="423" y="84"/>
                    <a:pt x="423" y="60"/>
                    <a:pt x="415" y="44"/>
                  </a:cubicBezTo>
                  <a:cubicBezTo>
                    <a:pt x="411" y="35"/>
                    <a:pt x="400" y="28"/>
                    <a:pt x="389" y="28"/>
                  </a:cubicBezTo>
                  <a:cubicBezTo>
                    <a:pt x="382" y="28"/>
                    <a:pt x="375" y="31"/>
                    <a:pt x="369" y="37"/>
                  </a:cubicBezTo>
                  <a:cubicBezTo>
                    <a:pt x="364" y="37"/>
                    <a:pt x="302" y="74"/>
                    <a:pt x="224" y="74"/>
                  </a:cubicBezTo>
                  <a:cubicBezTo>
                    <a:pt x="173" y="74"/>
                    <a:pt x="116" y="58"/>
                    <a:pt x="63" y="5"/>
                  </a:cubicBezTo>
                  <a:cubicBezTo>
                    <a:pt x="57" y="2"/>
                    <a:pt x="49" y="0"/>
                    <a:pt x="4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7"/>
            <p:cNvSpPr/>
            <p:nvPr/>
          </p:nvSpPr>
          <p:spPr>
            <a:xfrm>
              <a:off x="2591725" y="1618500"/>
              <a:ext cx="10575" cy="3625"/>
            </a:xfrm>
            <a:custGeom>
              <a:avLst/>
              <a:gdLst/>
              <a:ahLst/>
              <a:cxnLst/>
              <a:rect l="l" t="t" r="r" b="b"/>
              <a:pathLst>
                <a:path w="423" h="145" extrusionOk="0">
                  <a:moveTo>
                    <a:pt x="35" y="0"/>
                  </a:moveTo>
                  <a:cubicBezTo>
                    <a:pt x="26" y="0"/>
                    <a:pt x="16" y="4"/>
                    <a:pt x="8" y="12"/>
                  </a:cubicBezTo>
                  <a:cubicBezTo>
                    <a:pt x="0" y="27"/>
                    <a:pt x="0" y="43"/>
                    <a:pt x="8" y="59"/>
                  </a:cubicBezTo>
                  <a:cubicBezTo>
                    <a:pt x="78" y="121"/>
                    <a:pt x="157" y="145"/>
                    <a:pt x="219" y="145"/>
                  </a:cubicBezTo>
                  <a:cubicBezTo>
                    <a:pt x="297" y="145"/>
                    <a:pt x="368" y="121"/>
                    <a:pt x="407" y="90"/>
                  </a:cubicBezTo>
                  <a:cubicBezTo>
                    <a:pt x="423" y="82"/>
                    <a:pt x="423" y="59"/>
                    <a:pt x="415" y="43"/>
                  </a:cubicBezTo>
                  <a:cubicBezTo>
                    <a:pt x="410" y="34"/>
                    <a:pt x="400" y="30"/>
                    <a:pt x="390" y="30"/>
                  </a:cubicBezTo>
                  <a:cubicBezTo>
                    <a:pt x="382" y="30"/>
                    <a:pt x="374" y="32"/>
                    <a:pt x="368" y="35"/>
                  </a:cubicBezTo>
                  <a:cubicBezTo>
                    <a:pt x="363" y="35"/>
                    <a:pt x="298" y="74"/>
                    <a:pt x="218" y="74"/>
                  </a:cubicBezTo>
                  <a:cubicBezTo>
                    <a:pt x="169" y="74"/>
                    <a:pt x="113" y="59"/>
                    <a:pt x="63" y="12"/>
                  </a:cubicBezTo>
                  <a:cubicBezTo>
                    <a:pt x="55" y="4"/>
                    <a:pt x="45" y="0"/>
                    <a:pt x="35"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7"/>
            <p:cNvSpPr/>
            <p:nvPr/>
          </p:nvSpPr>
          <p:spPr>
            <a:xfrm>
              <a:off x="2602475" y="1613350"/>
              <a:ext cx="10600" cy="23250"/>
            </a:xfrm>
            <a:custGeom>
              <a:avLst/>
              <a:gdLst/>
              <a:ahLst/>
              <a:cxnLst/>
              <a:rect l="l" t="t" r="r" b="b"/>
              <a:pathLst>
                <a:path w="424" h="930" extrusionOk="0">
                  <a:moveTo>
                    <a:pt x="332" y="0"/>
                  </a:moveTo>
                  <a:cubicBezTo>
                    <a:pt x="313" y="0"/>
                    <a:pt x="296" y="13"/>
                    <a:pt x="290" y="30"/>
                  </a:cubicBezTo>
                  <a:lnTo>
                    <a:pt x="8" y="672"/>
                  </a:lnTo>
                  <a:cubicBezTo>
                    <a:pt x="0" y="695"/>
                    <a:pt x="0" y="719"/>
                    <a:pt x="8" y="750"/>
                  </a:cubicBezTo>
                  <a:cubicBezTo>
                    <a:pt x="32" y="805"/>
                    <a:pt x="102" y="930"/>
                    <a:pt x="337" y="930"/>
                  </a:cubicBezTo>
                  <a:lnTo>
                    <a:pt x="376" y="930"/>
                  </a:lnTo>
                  <a:cubicBezTo>
                    <a:pt x="400" y="930"/>
                    <a:pt x="423" y="906"/>
                    <a:pt x="415" y="883"/>
                  </a:cubicBezTo>
                  <a:cubicBezTo>
                    <a:pt x="415" y="859"/>
                    <a:pt x="400" y="836"/>
                    <a:pt x="368" y="836"/>
                  </a:cubicBezTo>
                  <a:cubicBezTo>
                    <a:pt x="353" y="837"/>
                    <a:pt x="338" y="838"/>
                    <a:pt x="325" y="838"/>
                  </a:cubicBezTo>
                  <a:cubicBezTo>
                    <a:pt x="157" y="838"/>
                    <a:pt x="109" y="754"/>
                    <a:pt x="94" y="703"/>
                  </a:cubicBezTo>
                  <a:lnTo>
                    <a:pt x="376" y="69"/>
                  </a:lnTo>
                  <a:cubicBezTo>
                    <a:pt x="384" y="38"/>
                    <a:pt x="376" y="14"/>
                    <a:pt x="353" y="7"/>
                  </a:cubicBezTo>
                  <a:cubicBezTo>
                    <a:pt x="346" y="2"/>
                    <a:pt x="339" y="0"/>
                    <a:pt x="332"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7"/>
            <p:cNvSpPr/>
            <p:nvPr/>
          </p:nvSpPr>
          <p:spPr>
            <a:xfrm>
              <a:off x="2664875" y="1635400"/>
              <a:ext cx="4925" cy="4925"/>
            </a:xfrm>
            <a:custGeom>
              <a:avLst/>
              <a:gdLst/>
              <a:ahLst/>
              <a:cxnLst/>
              <a:rect l="l" t="t" r="r" b="b"/>
              <a:pathLst>
                <a:path w="197" h="197" extrusionOk="0">
                  <a:moveTo>
                    <a:pt x="94" y="1"/>
                  </a:moveTo>
                  <a:cubicBezTo>
                    <a:pt x="40" y="1"/>
                    <a:pt x="0" y="48"/>
                    <a:pt x="0" y="95"/>
                  </a:cubicBezTo>
                  <a:cubicBezTo>
                    <a:pt x="0" y="150"/>
                    <a:pt x="40" y="196"/>
                    <a:pt x="94" y="196"/>
                  </a:cubicBezTo>
                  <a:cubicBezTo>
                    <a:pt x="149" y="196"/>
                    <a:pt x="196" y="150"/>
                    <a:pt x="196" y="95"/>
                  </a:cubicBezTo>
                  <a:cubicBezTo>
                    <a:pt x="196" y="48"/>
                    <a:pt x="149" y="1"/>
                    <a:pt x="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2609075" y="1638550"/>
              <a:ext cx="24800" cy="13275"/>
            </a:xfrm>
            <a:custGeom>
              <a:avLst/>
              <a:gdLst/>
              <a:ahLst/>
              <a:cxnLst/>
              <a:rect l="l" t="t" r="r" b="b"/>
              <a:pathLst>
                <a:path w="992" h="531" extrusionOk="0">
                  <a:moveTo>
                    <a:pt x="785" y="0"/>
                  </a:moveTo>
                  <a:cubicBezTo>
                    <a:pt x="785" y="0"/>
                    <a:pt x="636" y="30"/>
                    <a:pt x="455" y="30"/>
                  </a:cubicBezTo>
                  <a:cubicBezTo>
                    <a:pt x="390" y="30"/>
                    <a:pt x="321" y="26"/>
                    <a:pt x="253" y="16"/>
                  </a:cubicBezTo>
                  <a:cubicBezTo>
                    <a:pt x="245" y="15"/>
                    <a:pt x="237" y="14"/>
                    <a:pt x="229" y="14"/>
                  </a:cubicBezTo>
                  <a:cubicBezTo>
                    <a:pt x="1" y="14"/>
                    <a:pt x="93" y="456"/>
                    <a:pt x="464" y="524"/>
                  </a:cubicBezTo>
                  <a:cubicBezTo>
                    <a:pt x="486" y="528"/>
                    <a:pt x="508" y="530"/>
                    <a:pt x="528" y="530"/>
                  </a:cubicBezTo>
                  <a:cubicBezTo>
                    <a:pt x="871" y="530"/>
                    <a:pt x="992" y="7"/>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7"/>
            <p:cNvSpPr/>
            <p:nvPr/>
          </p:nvSpPr>
          <p:spPr>
            <a:xfrm>
              <a:off x="2552800" y="2307125"/>
              <a:ext cx="81975" cy="28800"/>
            </a:xfrm>
            <a:custGeom>
              <a:avLst/>
              <a:gdLst/>
              <a:ahLst/>
              <a:cxnLst/>
              <a:rect l="l" t="t" r="r" b="b"/>
              <a:pathLst>
                <a:path w="3279" h="1152" extrusionOk="0">
                  <a:moveTo>
                    <a:pt x="3224" y="1"/>
                  </a:moveTo>
                  <a:lnTo>
                    <a:pt x="1839" y="564"/>
                  </a:lnTo>
                  <a:cubicBezTo>
                    <a:pt x="1776" y="589"/>
                    <a:pt x="1705" y="600"/>
                    <a:pt x="1632" y="600"/>
                  </a:cubicBezTo>
                  <a:cubicBezTo>
                    <a:pt x="1378" y="600"/>
                    <a:pt x="1085" y="466"/>
                    <a:pt x="916" y="290"/>
                  </a:cubicBezTo>
                  <a:lnTo>
                    <a:pt x="383" y="525"/>
                  </a:lnTo>
                  <a:cubicBezTo>
                    <a:pt x="149" y="643"/>
                    <a:pt x="0" y="877"/>
                    <a:pt x="0" y="1143"/>
                  </a:cubicBezTo>
                  <a:lnTo>
                    <a:pt x="0" y="1151"/>
                  </a:lnTo>
                  <a:lnTo>
                    <a:pt x="3247" y="1151"/>
                  </a:lnTo>
                  <a:lnTo>
                    <a:pt x="3271" y="697"/>
                  </a:lnTo>
                  <a:cubicBezTo>
                    <a:pt x="3279" y="463"/>
                    <a:pt x="3263" y="228"/>
                    <a:pt x="3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7"/>
            <p:cNvSpPr/>
            <p:nvPr/>
          </p:nvSpPr>
          <p:spPr>
            <a:xfrm>
              <a:off x="2575675" y="2295600"/>
              <a:ext cx="57725" cy="26550"/>
            </a:xfrm>
            <a:custGeom>
              <a:avLst/>
              <a:gdLst/>
              <a:ahLst/>
              <a:cxnLst/>
              <a:rect l="l" t="t" r="r" b="b"/>
              <a:pathLst>
                <a:path w="2309" h="1062" extrusionOk="0">
                  <a:moveTo>
                    <a:pt x="838" y="0"/>
                  </a:moveTo>
                  <a:lnTo>
                    <a:pt x="830" y="305"/>
                  </a:lnTo>
                  <a:lnTo>
                    <a:pt x="1" y="751"/>
                  </a:lnTo>
                  <a:cubicBezTo>
                    <a:pt x="170" y="927"/>
                    <a:pt x="463" y="1061"/>
                    <a:pt x="717" y="1061"/>
                  </a:cubicBezTo>
                  <a:cubicBezTo>
                    <a:pt x="790" y="1061"/>
                    <a:pt x="861" y="1050"/>
                    <a:pt x="924" y="1025"/>
                  </a:cubicBezTo>
                  <a:lnTo>
                    <a:pt x="2309" y="462"/>
                  </a:lnTo>
                  <a:lnTo>
                    <a:pt x="2293" y="32"/>
                  </a:lnTo>
                  <a:lnTo>
                    <a:pt x="83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7"/>
            <p:cNvSpPr/>
            <p:nvPr/>
          </p:nvSpPr>
          <p:spPr>
            <a:xfrm>
              <a:off x="2685225" y="2307125"/>
              <a:ext cx="81775" cy="28800"/>
            </a:xfrm>
            <a:custGeom>
              <a:avLst/>
              <a:gdLst/>
              <a:ahLst/>
              <a:cxnLst/>
              <a:rect l="l" t="t" r="r" b="b"/>
              <a:pathLst>
                <a:path w="3271" h="1152" extrusionOk="0">
                  <a:moveTo>
                    <a:pt x="55" y="1"/>
                  </a:moveTo>
                  <a:cubicBezTo>
                    <a:pt x="16" y="228"/>
                    <a:pt x="0" y="463"/>
                    <a:pt x="8" y="697"/>
                  </a:cubicBezTo>
                  <a:lnTo>
                    <a:pt x="24" y="1151"/>
                  </a:lnTo>
                  <a:lnTo>
                    <a:pt x="3271" y="1151"/>
                  </a:lnTo>
                  <a:lnTo>
                    <a:pt x="3271" y="1143"/>
                  </a:lnTo>
                  <a:cubicBezTo>
                    <a:pt x="3271" y="877"/>
                    <a:pt x="3122" y="643"/>
                    <a:pt x="2895" y="525"/>
                  </a:cubicBezTo>
                  <a:lnTo>
                    <a:pt x="2355" y="290"/>
                  </a:lnTo>
                  <a:cubicBezTo>
                    <a:pt x="2192" y="466"/>
                    <a:pt x="1901" y="600"/>
                    <a:pt x="1643" y="600"/>
                  </a:cubicBezTo>
                  <a:cubicBezTo>
                    <a:pt x="1569" y="600"/>
                    <a:pt x="1497" y="589"/>
                    <a:pt x="1432" y="564"/>
                  </a:cubicBezTo>
                  <a:lnTo>
                    <a:pt x="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7"/>
            <p:cNvSpPr/>
            <p:nvPr/>
          </p:nvSpPr>
          <p:spPr>
            <a:xfrm>
              <a:off x="2684425" y="2295400"/>
              <a:ext cx="59700" cy="26750"/>
            </a:xfrm>
            <a:custGeom>
              <a:avLst/>
              <a:gdLst/>
              <a:ahLst/>
              <a:cxnLst/>
              <a:rect l="l" t="t" r="r" b="b"/>
              <a:pathLst>
                <a:path w="2388" h="1070" extrusionOk="0">
                  <a:moveTo>
                    <a:pt x="1558" y="0"/>
                  </a:moveTo>
                  <a:lnTo>
                    <a:pt x="1" y="24"/>
                  </a:lnTo>
                  <a:lnTo>
                    <a:pt x="87" y="470"/>
                  </a:lnTo>
                  <a:lnTo>
                    <a:pt x="1464" y="1033"/>
                  </a:lnTo>
                  <a:cubicBezTo>
                    <a:pt x="1527" y="1058"/>
                    <a:pt x="1598" y="1069"/>
                    <a:pt x="1672" y="1069"/>
                  </a:cubicBezTo>
                  <a:cubicBezTo>
                    <a:pt x="1928" y="1069"/>
                    <a:pt x="2224" y="935"/>
                    <a:pt x="2387" y="759"/>
                  </a:cubicBezTo>
                  <a:lnTo>
                    <a:pt x="1566" y="329"/>
                  </a:lnTo>
                  <a:lnTo>
                    <a:pt x="1558" y="0"/>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7"/>
            <p:cNvSpPr/>
            <p:nvPr/>
          </p:nvSpPr>
          <p:spPr>
            <a:xfrm>
              <a:off x="2568450" y="1970500"/>
              <a:ext cx="174100" cy="326100"/>
            </a:xfrm>
            <a:custGeom>
              <a:avLst/>
              <a:gdLst/>
              <a:ahLst/>
              <a:cxnLst/>
              <a:rect l="l" t="t" r="r" b="b"/>
              <a:pathLst>
                <a:path w="6964" h="13044" extrusionOk="0">
                  <a:moveTo>
                    <a:pt x="6314" y="0"/>
                  </a:moveTo>
                  <a:lnTo>
                    <a:pt x="5853" y="78"/>
                  </a:lnTo>
                  <a:lnTo>
                    <a:pt x="0" y="78"/>
                  </a:lnTo>
                  <a:lnTo>
                    <a:pt x="125" y="12989"/>
                  </a:lnTo>
                  <a:lnTo>
                    <a:pt x="1127" y="13004"/>
                  </a:lnTo>
                  <a:lnTo>
                    <a:pt x="2582" y="13036"/>
                  </a:lnTo>
                  <a:lnTo>
                    <a:pt x="2911" y="13043"/>
                  </a:lnTo>
                  <a:lnTo>
                    <a:pt x="3130" y="1322"/>
                  </a:lnTo>
                  <a:lnTo>
                    <a:pt x="3294" y="1315"/>
                  </a:lnTo>
                  <a:lnTo>
                    <a:pt x="3967" y="13028"/>
                  </a:lnTo>
                  <a:lnTo>
                    <a:pt x="4640" y="13020"/>
                  </a:lnTo>
                  <a:lnTo>
                    <a:pt x="6197" y="12996"/>
                  </a:lnTo>
                  <a:lnTo>
                    <a:pt x="6964" y="12989"/>
                  </a:lnTo>
                  <a:lnTo>
                    <a:pt x="6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7"/>
            <p:cNvSpPr/>
            <p:nvPr/>
          </p:nvSpPr>
          <p:spPr>
            <a:xfrm>
              <a:off x="2429175" y="1668825"/>
              <a:ext cx="135775" cy="206225"/>
            </a:xfrm>
            <a:custGeom>
              <a:avLst/>
              <a:gdLst/>
              <a:ahLst/>
              <a:cxnLst/>
              <a:rect l="l" t="t" r="r" b="b"/>
              <a:pathLst>
                <a:path w="5431" h="8249" extrusionOk="0">
                  <a:moveTo>
                    <a:pt x="1291" y="0"/>
                  </a:moveTo>
                  <a:cubicBezTo>
                    <a:pt x="1238" y="0"/>
                    <a:pt x="1192" y="23"/>
                    <a:pt x="1158" y="57"/>
                  </a:cubicBezTo>
                  <a:cubicBezTo>
                    <a:pt x="1119" y="96"/>
                    <a:pt x="1095" y="158"/>
                    <a:pt x="1095" y="213"/>
                  </a:cubicBezTo>
                  <a:lnTo>
                    <a:pt x="1142" y="1160"/>
                  </a:lnTo>
                  <a:cubicBezTo>
                    <a:pt x="1142" y="1191"/>
                    <a:pt x="1127" y="1215"/>
                    <a:pt x="1103" y="1215"/>
                  </a:cubicBezTo>
                  <a:cubicBezTo>
                    <a:pt x="1097" y="1218"/>
                    <a:pt x="1090" y="1220"/>
                    <a:pt x="1084" y="1220"/>
                  </a:cubicBezTo>
                  <a:cubicBezTo>
                    <a:pt x="1075" y="1220"/>
                    <a:pt x="1065" y="1216"/>
                    <a:pt x="1056" y="1207"/>
                  </a:cubicBezTo>
                  <a:cubicBezTo>
                    <a:pt x="1033" y="1199"/>
                    <a:pt x="1025" y="1183"/>
                    <a:pt x="1025" y="1168"/>
                  </a:cubicBezTo>
                  <a:lnTo>
                    <a:pt x="845" y="330"/>
                  </a:lnTo>
                  <a:cubicBezTo>
                    <a:pt x="823" y="234"/>
                    <a:pt x="744" y="166"/>
                    <a:pt x="649" y="166"/>
                  </a:cubicBezTo>
                  <a:cubicBezTo>
                    <a:pt x="644" y="166"/>
                    <a:pt x="639" y="166"/>
                    <a:pt x="634" y="166"/>
                  </a:cubicBezTo>
                  <a:cubicBezTo>
                    <a:pt x="571" y="174"/>
                    <a:pt x="524" y="197"/>
                    <a:pt x="485" y="244"/>
                  </a:cubicBezTo>
                  <a:cubicBezTo>
                    <a:pt x="454" y="291"/>
                    <a:pt x="438" y="354"/>
                    <a:pt x="454" y="409"/>
                  </a:cubicBezTo>
                  <a:lnTo>
                    <a:pt x="634" y="1269"/>
                  </a:lnTo>
                  <a:cubicBezTo>
                    <a:pt x="642" y="1316"/>
                    <a:pt x="634" y="1371"/>
                    <a:pt x="618" y="1410"/>
                  </a:cubicBezTo>
                  <a:cubicBezTo>
                    <a:pt x="610" y="1434"/>
                    <a:pt x="595" y="1434"/>
                    <a:pt x="587" y="1434"/>
                  </a:cubicBezTo>
                  <a:cubicBezTo>
                    <a:pt x="579" y="1434"/>
                    <a:pt x="563" y="1434"/>
                    <a:pt x="556" y="1410"/>
                  </a:cubicBezTo>
                  <a:lnTo>
                    <a:pt x="391" y="1050"/>
                  </a:lnTo>
                  <a:cubicBezTo>
                    <a:pt x="354" y="970"/>
                    <a:pt x="282" y="923"/>
                    <a:pt x="203" y="923"/>
                  </a:cubicBezTo>
                  <a:cubicBezTo>
                    <a:pt x="183" y="923"/>
                    <a:pt x="162" y="926"/>
                    <a:pt x="141" y="933"/>
                  </a:cubicBezTo>
                  <a:cubicBezTo>
                    <a:pt x="86" y="949"/>
                    <a:pt x="47" y="988"/>
                    <a:pt x="23" y="1042"/>
                  </a:cubicBezTo>
                  <a:cubicBezTo>
                    <a:pt x="0" y="1097"/>
                    <a:pt x="0" y="1152"/>
                    <a:pt x="23" y="1207"/>
                  </a:cubicBezTo>
                  <a:lnTo>
                    <a:pt x="360" y="2005"/>
                  </a:lnTo>
                  <a:cubicBezTo>
                    <a:pt x="602" y="2717"/>
                    <a:pt x="876" y="3139"/>
                    <a:pt x="978" y="3280"/>
                  </a:cubicBezTo>
                  <a:lnTo>
                    <a:pt x="1354" y="4117"/>
                  </a:lnTo>
                  <a:lnTo>
                    <a:pt x="2950" y="7631"/>
                  </a:lnTo>
                  <a:cubicBezTo>
                    <a:pt x="3020" y="7779"/>
                    <a:pt x="3130" y="7912"/>
                    <a:pt x="3263" y="8006"/>
                  </a:cubicBezTo>
                  <a:cubicBezTo>
                    <a:pt x="3451" y="8131"/>
                    <a:pt x="3732" y="8249"/>
                    <a:pt x="4037" y="8249"/>
                  </a:cubicBezTo>
                  <a:cubicBezTo>
                    <a:pt x="4116" y="8249"/>
                    <a:pt x="4194" y="8241"/>
                    <a:pt x="4272" y="8225"/>
                  </a:cubicBezTo>
                  <a:cubicBezTo>
                    <a:pt x="4546" y="8171"/>
                    <a:pt x="4765" y="8006"/>
                    <a:pt x="4929" y="7740"/>
                  </a:cubicBezTo>
                  <a:lnTo>
                    <a:pt x="5297" y="7075"/>
                  </a:lnTo>
                  <a:lnTo>
                    <a:pt x="5430" y="4900"/>
                  </a:lnTo>
                  <a:lnTo>
                    <a:pt x="3811" y="4556"/>
                  </a:lnTo>
                  <a:cubicBezTo>
                    <a:pt x="3803" y="4556"/>
                    <a:pt x="3818" y="4501"/>
                    <a:pt x="3834" y="4415"/>
                  </a:cubicBezTo>
                  <a:lnTo>
                    <a:pt x="3826" y="4415"/>
                  </a:lnTo>
                  <a:lnTo>
                    <a:pt x="3685" y="5166"/>
                  </a:lnTo>
                  <a:cubicBezTo>
                    <a:pt x="3685" y="5166"/>
                    <a:pt x="2144" y="2780"/>
                    <a:pt x="2183" y="2709"/>
                  </a:cubicBezTo>
                  <a:cubicBezTo>
                    <a:pt x="2316" y="2451"/>
                    <a:pt x="2394" y="2122"/>
                    <a:pt x="2402" y="1997"/>
                  </a:cubicBezTo>
                  <a:lnTo>
                    <a:pt x="2543" y="1575"/>
                  </a:lnTo>
                  <a:cubicBezTo>
                    <a:pt x="2582" y="1473"/>
                    <a:pt x="2535" y="1355"/>
                    <a:pt x="2433" y="1316"/>
                  </a:cubicBezTo>
                  <a:cubicBezTo>
                    <a:pt x="2410" y="1305"/>
                    <a:pt x="2383" y="1299"/>
                    <a:pt x="2355" y="1299"/>
                  </a:cubicBezTo>
                  <a:cubicBezTo>
                    <a:pt x="2328" y="1299"/>
                    <a:pt x="2300" y="1305"/>
                    <a:pt x="2277" y="1316"/>
                  </a:cubicBezTo>
                  <a:cubicBezTo>
                    <a:pt x="2222" y="1340"/>
                    <a:pt x="2183" y="1379"/>
                    <a:pt x="2167" y="1434"/>
                  </a:cubicBezTo>
                  <a:lnTo>
                    <a:pt x="2027" y="1841"/>
                  </a:lnTo>
                  <a:cubicBezTo>
                    <a:pt x="2027" y="1856"/>
                    <a:pt x="2003" y="1856"/>
                    <a:pt x="2003" y="1856"/>
                  </a:cubicBezTo>
                  <a:cubicBezTo>
                    <a:pt x="2001" y="1858"/>
                    <a:pt x="1998" y="1859"/>
                    <a:pt x="1995" y="1859"/>
                  </a:cubicBezTo>
                  <a:cubicBezTo>
                    <a:pt x="1987" y="1859"/>
                    <a:pt x="1977" y="1852"/>
                    <a:pt x="1972" y="1841"/>
                  </a:cubicBezTo>
                  <a:cubicBezTo>
                    <a:pt x="1940" y="1754"/>
                    <a:pt x="1940" y="1645"/>
                    <a:pt x="1948" y="1582"/>
                  </a:cubicBezTo>
                  <a:cubicBezTo>
                    <a:pt x="1948" y="1575"/>
                    <a:pt x="1956" y="1575"/>
                    <a:pt x="2207" y="479"/>
                  </a:cubicBezTo>
                  <a:cubicBezTo>
                    <a:pt x="2214" y="432"/>
                    <a:pt x="2207" y="377"/>
                    <a:pt x="2183" y="330"/>
                  </a:cubicBezTo>
                  <a:cubicBezTo>
                    <a:pt x="2152" y="284"/>
                    <a:pt x="2105" y="252"/>
                    <a:pt x="2050" y="237"/>
                  </a:cubicBezTo>
                  <a:lnTo>
                    <a:pt x="2042" y="237"/>
                  </a:lnTo>
                  <a:cubicBezTo>
                    <a:pt x="1933" y="237"/>
                    <a:pt x="1831" y="323"/>
                    <a:pt x="1807" y="424"/>
                  </a:cubicBezTo>
                  <a:lnTo>
                    <a:pt x="1627" y="1183"/>
                  </a:lnTo>
                  <a:cubicBezTo>
                    <a:pt x="1627" y="1199"/>
                    <a:pt x="1612" y="1207"/>
                    <a:pt x="1604" y="1207"/>
                  </a:cubicBezTo>
                  <a:lnTo>
                    <a:pt x="1581" y="1207"/>
                  </a:lnTo>
                  <a:cubicBezTo>
                    <a:pt x="1565" y="1207"/>
                    <a:pt x="1549" y="1191"/>
                    <a:pt x="1549" y="1175"/>
                  </a:cubicBezTo>
                  <a:lnTo>
                    <a:pt x="1502" y="197"/>
                  </a:lnTo>
                  <a:cubicBezTo>
                    <a:pt x="1494" y="96"/>
                    <a:pt x="1416" y="10"/>
                    <a:pt x="1315" y="2"/>
                  </a:cubicBezTo>
                  <a:cubicBezTo>
                    <a:pt x="1306" y="1"/>
                    <a:pt x="1298" y="0"/>
                    <a:pt x="1291" y="0"/>
                  </a:cubicBez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7"/>
            <p:cNvSpPr/>
            <p:nvPr/>
          </p:nvSpPr>
          <p:spPr>
            <a:xfrm>
              <a:off x="2462425" y="1714875"/>
              <a:ext cx="17625" cy="12875"/>
            </a:xfrm>
            <a:custGeom>
              <a:avLst/>
              <a:gdLst/>
              <a:ahLst/>
              <a:cxnLst/>
              <a:rect l="l" t="t" r="r" b="b"/>
              <a:pathLst>
                <a:path w="705" h="515" extrusionOk="0">
                  <a:moveTo>
                    <a:pt x="510" y="1"/>
                  </a:moveTo>
                  <a:cubicBezTo>
                    <a:pt x="421" y="1"/>
                    <a:pt x="309" y="18"/>
                    <a:pt x="211" y="85"/>
                  </a:cubicBezTo>
                  <a:cubicBezTo>
                    <a:pt x="102" y="171"/>
                    <a:pt x="24" y="296"/>
                    <a:pt x="8" y="476"/>
                  </a:cubicBezTo>
                  <a:cubicBezTo>
                    <a:pt x="0" y="499"/>
                    <a:pt x="16" y="515"/>
                    <a:pt x="31" y="515"/>
                  </a:cubicBezTo>
                  <a:lnTo>
                    <a:pt x="39" y="515"/>
                  </a:lnTo>
                  <a:cubicBezTo>
                    <a:pt x="55" y="515"/>
                    <a:pt x="71" y="507"/>
                    <a:pt x="78" y="484"/>
                  </a:cubicBezTo>
                  <a:cubicBezTo>
                    <a:pt x="94" y="327"/>
                    <a:pt x="157" y="218"/>
                    <a:pt x="251" y="147"/>
                  </a:cubicBezTo>
                  <a:cubicBezTo>
                    <a:pt x="334" y="90"/>
                    <a:pt x="430" y="76"/>
                    <a:pt x="508" y="76"/>
                  </a:cubicBezTo>
                  <a:cubicBezTo>
                    <a:pt x="591" y="76"/>
                    <a:pt x="653" y="92"/>
                    <a:pt x="657" y="92"/>
                  </a:cubicBezTo>
                  <a:cubicBezTo>
                    <a:pt x="673" y="92"/>
                    <a:pt x="689" y="85"/>
                    <a:pt x="697" y="61"/>
                  </a:cubicBezTo>
                  <a:cubicBezTo>
                    <a:pt x="704" y="46"/>
                    <a:pt x="689" y="22"/>
                    <a:pt x="673" y="22"/>
                  </a:cubicBezTo>
                  <a:cubicBezTo>
                    <a:pt x="665" y="18"/>
                    <a:pt x="599" y="1"/>
                    <a:pt x="510" y="1"/>
                  </a:cubicBezTo>
                  <a:close/>
                </a:path>
              </a:pathLst>
            </a:custGeom>
            <a:solidFill>
              <a:srgbClr val="80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7"/>
            <p:cNvSpPr/>
            <p:nvPr/>
          </p:nvSpPr>
          <p:spPr>
            <a:xfrm>
              <a:off x="2712600" y="1778975"/>
              <a:ext cx="55775" cy="226625"/>
            </a:xfrm>
            <a:custGeom>
              <a:avLst/>
              <a:gdLst/>
              <a:ahLst/>
              <a:cxnLst/>
              <a:rect l="l" t="t" r="r" b="b"/>
              <a:pathLst>
                <a:path w="2231" h="9065" extrusionOk="0">
                  <a:moveTo>
                    <a:pt x="1847" y="1"/>
                  </a:moveTo>
                  <a:lnTo>
                    <a:pt x="1" y="111"/>
                  </a:lnTo>
                  <a:lnTo>
                    <a:pt x="400" y="6941"/>
                  </a:lnTo>
                  <a:lnTo>
                    <a:pt x="705" y="6918"/>
                  </a:lnTo>
                  <a:lnTo>
                    <a:pt x="705" y="6918"/>
                  </a:lnTo>
                  <a:cubicBezTo>
                    <a:pt x="603" y="7106"/>
                    <a:pt x="603" y="7286"/>
                    <a:pt x="603" y="7286"/>
                  </a:cubicBezTo>
                  <a:cubicBezTo>
                    <a:pt x="470" y="7442"/>
                    <a:pt x="314" y="7583"/>
                    <a:pt x="181" y="7747"/>
                  </a:cubicBezTo>
                  <a:cubicBezTo>
                    <a:pt x="165" y="7763"/>
                    <a:pt x="149" y="7778"/>
                    <a:pt x="149" y="7802"/>
                  </a:cubicBezTo>
                  <a:cubicBezTo>
                    <a:pt x="149" y="7825"/>
                    <a:pt x="165" y="7849"/>
                    <a:pt x="181" y="7865"/>
                  </a:cubicBezTo>
                  <a:cubicBezTo>
                    <a:pt x="228" y="7925"/>
                    <a:pt x="295" y="7952"/>
                    <a:pt x="364" y="7952"/>
                  </a:cubicBezTo>
                  <a:cubicBezTo>
                    <a:pt x="420" y="7952"/>
                    <a:pt x="476" y="7935"/>
                    <a:pt x="525" y="7904"/>
                  </a:cubicBezTo>
                  <a:cubicBezTo>
                    <a:pt x="595" y="7865"/>
                    <a:pt x="650" y="7818"/>
                    <a:pt x="705" y="7755"/>
                  </a:cubicBezTo>
                  <a:cubicBezTo>
                    <a:pt x="736" y="7732"/>
                    <a:pt x="846" y="7638"/>
                    <a:pt x="846" y="7591"/>
                  </a:cubicBezTo>
                  <a:lnTo>
                    <a:pt x="846" y="7591"/>
                  </a:lnTo>
                  <a:cubicBezTo>
                    <a:pt x="846" y="7591"/>
                    <a:pt x="861" y="7802"/>
                    <a:pt x="517" y="8741"/>
                  </a:cubicBezTo>
                  <a:cubicBezTo>
                    <a:pt x="462" y="8897"/>
                    <a:pt x="736" y="8991"/>
                    <a:pt x="736" y="8991"/>
                  </a:cubicBezTo>
                  <a:cubicBezTo>
                    <a:pt x="811" y="9042"/>
                    <a:pt x="885" y="9064"/>
                    <a:pt x="957" y="9064"/>
                  </a:cubicBezTo>
                  <a:cubicBezTo>
                    <a:pt x="1543" y="9064"/>
                    <a:pt x="1996" y="7567"/>
                    <a:pt x="1996" y="7567"/>
                  </a:cubicBezTo>
                  <a:lnTo>
                    <a:pt x="2098" y="7199"/>
                  </a:lnTo>
                  <a:cubicBezTo>
                    <a:pt x="2192" y="6894"/>
                    <a:pt x="2231" y="6566"/>
                    <a:pt x="2207" y="6245"/>
                  </a:cubicBezTo>
                  <a:lnTo>
                    <a:pt x="1847" y="1"/>
                  </a:lnTo>
                  <a:close/>
                </a:path>
              </a:pathLst>
            </a:custGeom>
            <a:solidFill>
              <a:srgbClr val="915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7"/>
            <p:cNvSpPr/>
            <p:nvPr/>
          </p:nvSpPr>
          <p:spPr>
            <a:xfrm>
              <a:off x="2524225" y="1689550"/>
              <a:ext cx="237300" cy="282925"/>
            </a:xfrm>
            <a:custGeom>
              <a:avLst/>
              <a:gdLst/>
              <a:ahLst/>
              <a:cxnLst/>
              <a:rect l="l" t="t" r="r" b="b"/>
              <a:pathLst>
                <a:path w="9492" h="11317" extrusionOk="0">
                  <a:moveTo>
                    <a:pt x="4706" y="1"/>
                  </a:moveTo>
                  <a:cubicBezTo>
                    <a:pt x="4015" y="1"/>
                    <a:pt x="3323" y="66"/>
                    <a:pt x="2645" y="198"/>
                  </a:cubicBezTo>
                  <a:cubicBezTo>
                    <a:pt x="2105" y="300"/>
                    <a:pt x="1558" y="401"/>
                    <a:pt x="1120" y="753"/>
                  </a:cubicBezTo>
                  <a:lnTo>
                    <a:pt x="1104" y="761"/>
                  </a:lnTo>
                  <a:cubicBezTo>
                    <a:pt x="1096" y="761"/>
                    <a:pt x="1104" y="769"/>
                    <a:pt x="1104" y="777"/>
                  </a:cubicBezTo>
                  <a:cubicBezTo>
                    <a:pt x="783" y="1043"/>
                    <a:pt x="548" y="1411"/>
                    <a:pt x="439" y="1841"/>
                  </a:cubicBezTo>
                  <a:cubicBezTo>
                    <a:pt x="353" y="2185"/>
                    <a:pt x="110" y="3202"/>
                    <a:pt x="32" y="3586"/>
                  </a:cubicBezTo>
                  <a:cubicBezTo>
                    <a:pt x="16" y="3672"/>
                    <a:pt x="1" y="3727"/>
                    <a:pt x="9" y="3727"/>
                  </a:cubicBezTo>
                  <a:lnTo>
                    <a:pt x="1628" y="4071"/>
                  </a:lnTo>
                  <a:lnTo>
                    <a:pt x="1495" y="6246"/>
                  </a:lnTo>
                  <a:lnTo>
                    <a:pt x="1182" y="11316"/>
                  </a:lnTo>
                  <a:lnTo>
                    <a:pt x="7622" y="11316"/>
                  </a:lnTo>
                  <a:lnTo>
                    <a:pt x="8083" y="11238"/>
                  </a:lnTo>
                  <a:lnTo>
                    <a:pt x="8748" y="11121"/>
                  </a:lnTo>
                  <a:lnTo>
                    <a:pt x="7802" y="4368"/>
                  </a:lnTo>
                  <a:lnTo>
                    <a:pt x="9476" y="3727"/>
                  </a:lnTo>
                  <a:cubicBezTo>
                    <a:pt x="9492" y="3711"/>
                    <a:pt x="9241" y="2655"/>
                    <a:pt x="9241" y="2639"/>
                  </a:cubicBezTo>
                  <a:cubicBezTo>
                    <a:pt x="9241" y="2639"/>
                    <a:pt x="9148" y="2263"/>
                    <a:pt x="9038" y="1841"/>
                  </a:cubicBezTo>
                  <a:cubicBezTo>
                    <a:pt x="8913" y="1325"/>
                    <a:pt x="8592" y="918"/>
                    <a:pt x="8162" y="613"/>
                  </a:cubicBezTo>
                  <a:cubicBezTo>
                    <a:pt x="7708" y="292"/>
                    <a:pt x="6972" y="221"/>
                    <a:pt x="6432" y="135"/>
                  </a:cubicBezTo>
                  <a:cubicBezTo>
                    <a:pt x="5862" y="46"/>
                    <a:pt x="5284" y="1"/>
                    <a:pt x="4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7"/>
            <p:cNvSpPr/>
            <p:nvPr/>
          </p:nvSpPr>
          <p:spPr>
            <a:xfrm>
              <a:off x="2713000" y="1758150"/>
              <a:ext cx="48150" cy="40625"/>
            </a:xfrm>
            <a:custGeom>
              <a:avLst/>
              <a:gdLst/>
              <a:ahLst/>
              <a:cxnLst/>
              <a:rect l="l" t="t" r="r" b="b"/>
              <a:pathLst>
                <a:path w="1926" h="1625" extrusionOk="0">
                  <a:moveTo>
                    <a:pt x="1586" y="1"/>
                  </a:moveTo>
                  <a:cubicBezTo>
                    <a:pt x="888" y="1"/>
                    <a:pt x="1049" y="1170"/>
                    <a:pt x="1049" y="1170"/>
                  </a:cubicBezTo>
                  <a:cubicBezTo>
                    <a:pt x="1049" y="1170"/>
                    <a:pt x="885" y="829"/>
                    <a:pt x="512" y="829"/>
                  </a:cubicBezTo>
                  <a:cubicBezTo>
                    <a:pt x="486" y="829"/>
                    <a:pt x="459" y="830"/>
                    <a:pt x="431" y="834"/>
                  </a:cubicBezTo>
                  <a:cubicBezTo>
                    <a:pt x="0" y="889"/>
                    <a:pt x="251" y="1624"/>
                    <a:pt x="251" y="1624"/>
                  </a:cubicBezTo>
                  <a:lnTo>
                    <a:pt x="1925" y="983"/>
                  </a:lnTo>
                  <a:lnTo>
                    <a:pt x="1714" y="12"/>
                  </a:lnTo>
                  <a:cubicBezTo>
                    <a:pt x="1668" y="4"/>
                    <a:pt x="1626" y="1"/>
                    <a:pt x="1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7"/>
            <p:cNvSpPr/>
            <p:nvPr/>
          </p:nvSpPr>
          <p:spPr>
            <a:xfrm>
              <a:off x="2524025" y="1759825"/>
              <a:ext cx="44050" cy="31500"/>
            </a:xfrm>
            <a:custGeom>
              <a:avLst/>
              <a:gdLst/>
              <a:ahLst/>
              <a:cxnLst/>
              <a:rect l="l" t="t" r="r" b="b"/>
              <a:pathLst>
                <a:path w="1762" h="1260" extrusionOk="0">
                  <a:moveTo>
                    <a:pt x="389" y="0"/>
                  </a:moveTo>
                  <a:cubicBezTo>
                    <a:pt x="336" y="0"/>
                    <a:pt x="277" y="10"/>
                    <a:pt x="212" y="31"/>
                  </a:cubicBezTo>
                  <a:lnTo>
                    <a:pt x="1" y="916"/>
                  </a:lnTo>
                  <a:lnTo>
                    <a:pt x="1628" y="1260"/>
                  </a:lnTo>
                  <a:cubicBezTo>
                    <a:pt x="1628" y="1260"/>
                    <a:pt x="1761" y="595"/>
                    <a:pt x="1378" y="595"/>
                  </a:cubicBezTo>
                  <a:cubicBezTo>
                    <a:pt x="995" y="595"/>
                    <a:pt x="885" y="963"/>
                    <a:pt x="885" y="963"/>
                  </a:cubicBezTo>
                  <a:cubicBezTo>
                    <a:pt x="885" y="963"/>
                    <a:pt x="917" y="0"/>
                    <a:pt x="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7"/>
            <p:cNvSpPr/>
            <p:nvPr/>
          </p:nvSpPr>
          <p:spPr>
            <a:xfrm>
              <a:off x="2628875" y="1679800"/>
              <a:ext cx="44250" cy="29700"/>
            </a:xfrm>
            <a:custGeom>
              <a:avLst/>
              <a:gdLst/>
              <a:ahLst/>
              <a:cxnLst/>
              <a:rect l="l" t="t" r="r" b="b"/>
              <a:pathLst>
                <a:path w="1770" h="1188" extrusionOk="0">
                  <a:moveTo>
                    <a:pt x="1326" y="1"/>
                  </a:moveTo>
                  <a:cubicBezTo>
                    <a:pt x="1294" y="1"/>
                    <a:pt x="1261" y="6"/>
                    <a:pt x="1229" y="17"/>
                  </a:cubicBezTo>
                  <a:lnTo>
                    <a:pt x="1" y="408"/>
                  </a:lnTo>
                  <a:lnTo>
                    <a:pt x="173" y="1128"/>
                  </a:lnTo>
                  <a:cubicBezTo>
                    <a:pt x="185" y="1165"/>
                    <a:pt x="222" y="1187"/>
                    <a:pt x="264" y="1187"/>
                  </a:cubicBezTo>
                  <a:cubicBezTo>
                    <a:pt x="275" y="1187"/>
                    <a:pt x="287" y="1186"/>
                    <a:pt x="298" y="1182"/>
                  </a:cubicBezTo>
                  <a:lnTo>
                    <a:pt x="1707" y="690"/>
                  </a:lnTo>
                  <a:cubicBezTo>
                    <a:pt x="1746" y="674"/>
                    <a:pt x="1769" y="650"/>
                    <a:pt x="1769" y="611"/>
                  </a:cubicBezTo>
                  <a:lnTo>
                    <a:pt x="1636" y="220"/>
                  </a:lnTo>
                  <a:cubicBezTo>
                    <a:pt x="1586" y="88"/>
                    <a:pt x="1459" y="1"/>
                    <a:pt x="1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7"/>
            <p:cNvSpPr/>
            <p:nvPr/>
          </p:nvSpPr>
          <p:spPr>
            <a:xfrm>
              <a:off x="2608550" y="1686350"/>
              <a:ext cx="23475" cy="22650"/>
            </a:xfrm>
            <a:custGeom>
              <a:avLst/>
              <a:gdLst/>
              <a:ahLst/>
              <a:cxnLst/>
              <a:rect l="l" t="t" r="r" b="b"/>
              <a:pathLst>
                <a:path w="939" h="906" extrusionOk="0">
                  <a:moveTo>
                    <a:pt x="183" y="1"/>
                  </a:moveTo>
                  <a:cubicBezTo>
                    <a:pt x="96" y="1"/>
                    <a:pt x="23" y="72"/>
                    <a:pt x="16" y="162"/>
                  </a:cubicBezTo>
                  <a:lnTo>
                    <a:pt x="8" y="553"/>
                  </a:lnTo>
                  <a:cubicBezTo>
                    <a:pt x="0" y="568"/>
                    <a:pt x="16" y="592"/>
                    <a:pt x="31" y="608"/>
                  </a:cubicBezTo>
                  <a:lnTo>
                    <a:pt x="337" y="881"/>
                  </a:lnTo>
                  <a:cubicBezTo>
                    <a:pt x="356" y="898"/>
                    <a:pt x="384" y="906"/>
                    <a:pt x="412" y="906"/>
                  </a:cubicBezTo>
                  <a:cubicBezTo>
                    <a:pt x="451" y="906"/>
                    <a:pt x="490" y="890"/>
                    <a:pt x="509" y="858"/>
                  </a:cubicBezTo>
                  <a:lnTo>
                    <a:pt x="939" y="224"/>
                  </a:lnTo>
                  <a:lnTo>
                    <a:pt x="876" y="138"/>
                  </a:lnTo>
                  <a:lnTo>
                    <a:pt x="219" y="5"/>
                  </a:lnTo>
                  <a:cubicBezTo>
                    <a:pt x="207" y="2"/>
                    <a:pt x="195"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7"/>
            <p:cNvSpPr/>
            <p:nvPr/>
          </p:nvSpPr>
          <p:spPr>
            <a:xfrm>
              <a:off x="2624975" y="1717375"/>
              <a:ext cx="3925" cy="3925"/>
            </a:xfrm>
            <a:custGeom>
              <a:avLst/>
              <a:gdLst/>
              <a:ahLst/>
              <a:cxnLst/>
              <a:rect l="l" t="t" r="r" b="b"/>
              <a:pathLst>
                <a:path w="157" h="157" extrusionOk="0">
                  <a:moveTo>
                    <a:pt x="79" y="0"/>
                  </a:moveTo>
                  <a:cubicBezTo>
                    <a:pt x="39" y="0"/>
                    <a:pt x="0" y="39"/>
                    <a:pt x="0" y="79"/>
                  </a:cubicBezTo>
                  <a:cubicBezTo>
                    <a:pt x="0" y="125"/>
                    <a:pt x="39" y="157"/>
                    <a:pt x="79" y="157"/>
                  </a:cubicBezTo>
                  <a:cubicBezTo>
                    <a:pt x="125" y="157"/>
                    <a:pt x="157" y="125"/>
                    <a:pt x="157" y="79"/>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7"/>
            <p:cNvSpPr/>
            <p:nvPr/>
          </p:nvSpPr>
          <p:spPr>
            <a:xfrm>
              <a:off x="2624975" y="1736550"/>
              <a:ext cx="3925" cy="3925"/>
            </a:xfrm>
            <a:custGeom>
              <a:avLst/>
              <a:gdLst/>
              <a:ahLst/>
              <a:cxnLst/>
              <a:rect l="l" t="t" r="r" b="b"/>
              <a:pathLst>
                <a:path w="157" h="157" extrusionOk="0">
                  <a:moveTo>
                    <a:pt x="79" y="0"/>
                  </a:moveTo>
                  <a:cubicBezTo>
                    <a:pt x="39" y="0"/>
                    <a:pt x="0" y="39"/>
                    <a:pt x="0" y="78"/>
                  </a:cubicBezTo>
                  <a:cubicBezTo>
                    <a:pt x="0" y="125"/>
                    <a:pt x="39" y="157"/>
                    <a:pt x="79" y="157"/>
                  </a:cubicBezTo>
                  <a:cubicBezTo>
                    <a:pt x="125" y="157"/>
                    <a:pt x="157" y="125"/>
                    <a:pt x="157" y="78"/>
                  </a:cubicBezTo>
                  <a:cubicBezTo>
                    <a:pt x="157" y="39"/>
                    <a:pt x="125" y="0"/>
                    <a:pt x="79" y="0"/>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57"/>
          <p:cNvGrpSpPr/>
          <p:nvPr/>
        </p:nvGrpSpPr>
        <p:grpSpPr>
          <a:xfrm>
            <a:off x="6288758" y="3062812"/>
            <a:ext cx="689341" cy="1504517"/>
            <a:chOff x="845300" y="2976525"/>
            <a:chExt cx="288150" cy="628900"/>
          </a:xfrm>
        </p:grpSpPr>
        <p:sp>
          <p:nvSpPr>
            <p:cNvPr id="2146" name="Google Shape;2146;p57"/>
            <p:cNvSpPr/>
            <p:nvPr/>
          </p:nvSpPr>
          <p:spPr>
            <a:xfrm>
              <a:off x="1027200" y="3531475"/>
              <a:ext cx="32700" cy="37975"/>
            </a:xfrm>
            <a:custGeom>
              <a:avLst/>
              <a:gdLst/>
              <a:ahLst/>
              <a:cxnLst/>
              <a:rect l="l" t="t" r="r" b="b"/>
              <a:pathLst>
                <a:path w="1308" h="1519" extrusionOk="0">
                  <a:moveTo>
                    <a:pt x="1" y="0"/>
                  </a:moveTo>
                  <a:lnTo>
                    <a:pt x="1" y="1518"/>
                  </a:lnTo>
                  <a:lnTo>
                    <a:pt x="1308" y="1518"/>
                  </a:lnTo>
                  <a:lnTo>
                    <a:pt x="130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7"/>
            <p:cNvSpPr/>
            <p:nvPr/>
          </p:nvSpPr>
          <p:spPr>
            <a:xfrm>
              <a:off x="954250" y="3531475"/>
              <a:ext cx="32700" cy="37975"/>
            </a:xfrm>
            <a:custGeom>
              <a:avLst/>
              <a:gdLst/>
              <a:ahLst/>
              <a:cxnLst/>
              <a:rect l="l" t="t" r="r" b="b"/>
              <a:pathLst>
                <a:path w="1308" h="1519" extrusionOk="0">
                  <a:moveTo>
                    <a:pt x="0" y="0"/>
                  </a:moveTo>
                  <a:lnTo>
                    <a:pt x="0" y="1518"/>
                  </a:lnTo>
                  <a:lnTo>
                    <a:pt x="1307" y="1518"/>
                  </a:lnTo>
                  <a:lnTo>
                    <a:pt x="1307"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7"/>
            <p:cNvSpPr/>
            <p:nvPr/>
          </p:nvSpPr>
          <p:spPr>
            <a:xfrm>
              <a:off x="1027200" y="3569425"/>
              <a:ext cx="67525" cy="34450"/>
            </a:xfrm>
            <a:custGeom>
              <a:avLst/>
              <a:gdLst/>
              <a:ahLst/>
              <a:cxnLst/>
              <a:rect l="l" t="t" r="r" b="b"/>
              <a:pathLst>
                <a:path w="2701" h="1378" extrusionOk="0">
                  <a:moveTo>
                    <a:pt x="1308" y="0"/>
                  </a:moveTo>
                  <a:lnTo>
                    <a:pt x="1" y="16"/>
                  </a:lnTo>
                  <a:lnTo>
                    <a:pt x="1" y="1197"/>
                  </a:lnTo>
                  <a:cubicBezTo>
                    <a:pt x="9" y="1299"/>
                    <a:pt x="87" y="1377"/>
                    <a:pt x="189" y="1377"/>
                  </a:cubicBezTo>
                  <a:lnTo>
                    <a:pt x="1315" y="1369"/>
                  </a:lnTo>
                  <a:lnTo>
                    <a:pt x="2700" y="1361"/>
                  </a:lnTo>
                  <a:lnTo>
                    <a:pt x="2700" y="1307"/>
                  </a:lnTo>
                  <a:cubicBezTo>
                    <a:pt x="2700" y="884"/>
                    <a:pt x="2356" y="540"/>
                    <a:pt x="1934" y="540"/>
                  </a:cubicBezTo>
                  <a:lnTo>
                    <a:pt x="1315" y="548"/>
                  </a:lnTo>
                  <a:lnTo>
                    <a:pt x="1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7"/>
            <p:cNvSpPr/>
            <p:nvPr/>
          </p:nvSpPr>
          <p:spPr>
            <a:xfrm>
              <a:off x="1027400" y="3599925"/>
              <a:ext cx="67325" cy="5500"/>
            </a:xfrm>
            <a:custGeom>
              <a:avLst/>
              <a:gdLst/>
              <a:ahLst/>
              <a:cxnLst/>
              <a:rect l="l" t="t" r="r" b="b"/>
              <a:pathLst>
                <a:path w="2693" h="220" extrusionOk="0">
                  <a:moveTo>
                    <a:pt x="2692" y="1"/>
                  </a:moveTo>
                  <a:lnTo>
                    <a:pt x="1" y="16"/>
                  </a:lnTo>
                  <a:lnTo>
                    <a:pt x="1" y="220"/>
                  </a:lnTo>
                  <a:lnTo>
                    <a:pt x="2692" y="204"/>
                  </a:lnTo>
                  <a:lnTo>
                    <a:pt x="26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7"/>
            <p:cNvSpPr/>
            <p:nvPr/>
          </p:nvSpPr>
          <p:spPr>
            <a:xfrm>
              <a:off x="1059875" y="3576850"/>
              <a:ext cx="8625" cy="7850"/>
            </a:xfrm>
            <a:custGeom>
              <a:avLst/>
              <a:gdLst/>
              <a:ahLst/>
              <a:cxnLst/>
              <a:rect l="l" t="t" r="r" b="b"/>
              <a:pathLst>
                <a:path w="345" h="314" extrusionOk="0">
                  <a:moveTo>
                    <a:pt x="220" y="63"/>
                  </a:moveTo>
                  <a:cubicBezTo>
                    <a:pt x="235" y="63"/>
                    <a:pt x="243" y="63"/>
                    <a:pt x="267" y="86"/>
                  </a:cubicBezTo>
                  <a:cubicBezTo>
                    <a:pt x="282" y="110"/>
                    <a:pt x="282" y="126"/>
                    <a:pt x="282" y="133"/>
                  </a:cubicBezTo>
                  <a:cubicBezTo>
                    <a:pt x="267" y="173"/>
                    <a:pt x="188" y="219"/>
                    <a:pt x="63" y="251"/>
                  </a:cubicBezTo>
                  <a:cubicBezTo>
                    <a:pt x="118" y="141"/>
                    <a:pt x="173" y="71"/>
                    <a:pt x="220" y="63"/>
                  </a:cubicBezTo>
                  <a:close/>
                  <a:moveTo>
                    <a:pt x="204" y="0"/>
                  </a:moveTo>
                  <a:cubicBezTo>
                    <a:pt x="126" y="16"/>
                    <a:pt x="55" y="126"/>
                    <a:pt x="8" y="219"/>
                  </a:cubicBezTo>
                  <a:cubicBezTo>
                    <a:pt x="1" y="243"/>
                    <a:pt x="1" y="266"/>
                    <a:pt x="16" y="290"/>
                  </a:cubicBezTo>
                  <a:cubicBezTo>
                    <a:pt x="24" y="306"/>
                    <a:pt x="48" y="313"/>
                    <a:pt x="63" y="313"/>
                  </a:cubicBezTo>
                  <a:cubicBezTo>
                    <a:pt x="63" y="313"/>
                    <a:pt x="71" y="313"/>
                    <a:pt x="79" y="306"/>
                  </a:cubicBezTo>
                  <a:cubicBezTo>
                    <a:pt x="235" y="266"/>
                    <a:pt x="321" y="212"/>
                    <a:pt x="337" y="149"/>
                  </a:cubicBezTo>
                  <a:cubicBezTo>
                    <a:pt x="345" y="126"/>
                    <a:pt x="345" y="86"/>
                    <a:pt x="306" y="47"/>
                  </a:cubicBezTo>
                  <a:cubicBezTo>
                    <a:pt x="274" y="0"/>
                    <a:pt x="235"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7"/>
            <p:cNvSpPr/>
            <p:nvPr/>
          </p:nvSpPr>
          <p:spPr>
            <a:xfrm>
              <a:off x="1050500" y="3579525"/>
              <a:ext cx="11175" cy="6725"/>
            </a:xfrm>
            <a:custGeom>
              <a:avLst/>
              <a:gdLst/>
              <a:ahLst/>
              <a:cxnLst/>
              <a:rect l="l" t="t" r="r" b="b"/>
              <a:pathLst>
                <a:path w="447" h="269" extrusionOk="0">
                  <a:moveTo>
                    <a:pt x="125" y="58"/>
                  </a:moveTo>
                  <a:cubicBezTo>
                    <a:pt x="180" y="58"/>
                    <a:pt x="266" y="89"/>
                    <a:pt x="376" y="152"/>
                  </a:cubicBezTo>
                  <a:cubicBezTo>
                    <a:pt x="376" y="152"/>
                    <a:pt x="376" y="159"/>
                    <a:pt x="376" y="159"/>
                  </a:cubicBezTo>
                  <a:cubicBezTo>
                    <a:pt x="290" y="188"/>
                    <a:pt x="215" y="205"/>
                    <a:pt x="162" y="205"/>
                  </a:cubicBezTo>
                  <a:cubicBezTo>
                    <a:pt x="127" y="205"/>
                    <a:pt x="101" y="198"/>
                    <a:pt x="86" y="183"/>
                  </a:cubicBezTo>
                  <a:cubicBezTo>
                    <a:pt x="70" y="175"/>
                    <a:pt x="63" y="152"/>
                    <a:pt x="63" y="120"/>
                  </a:cubicBezTo>
                  <a:cubicBezTo>
                    <a:pt x="63" y="81"/>
                    <a:pt x="78" y="73"/>
                    <a:pt x="86" y="66"/>
                  </a:cubicBezTo>
                  <a:cubicBezTo>
                    <a:pt x="94" y="66"/>
                    <a:pt x="110" y="58"/>
                    <a:pt x="125" y="58"/>
                  </a:cubicBezTo>
                  <a:close/>
                  <a:moveTo>
                    <a:pt x="135" y="0"/>
                  </a:moveTo>
                  <a:cubicBezTo>
                    <a:pt x="106" y="0"/>
                    <a:pt x="82" y="7"/>
                    <a:pt x="63" y="19"/>
                  </a:cubicBezTo>
                  <a:cubicBezTo>
                    <a:pt x="31" y="26"/>
                    <a:pt x="8" y="58"/>
                    <a:pt x="0" y="120"/>
                  </a:cubicBezTo>
                  <a:cubicBezTo>
                    <a:pt x="0" y="183"/>
                    <a:pt x="24" y="214"/>
                    <a:pt x="47" y="238"/>
                  </a:cubicBezTo>
                  <a:cubicBezTo>
                    <a:pt x="78" y="253"/>
                    <a:pt x="117" y="269"/>
                    <a:pt x="164" y="269"/>
                  </a:cubicBezTo>
                  <a:cubicBezTo>
                    <a:pt x="235" y="269"/>
                    <a:pt x="321" y="245"/>
                    <a:pt x="391" y="214"/>
                  </a:cubicBezTo>
                  <a:cubicBezTo>
                    <a:pt x="407" y="214"/>
                    <a:pt x="423" y="199"/>
                    <a:pt x="430" y="183"/>
                  </a:cubicBezTo>
                  <a:cubicBezTo>
                    <a:pt x="446" y="152"/>
                    <a:pt x="430" y="112"/>
                    <a:pt x="407" y="97"/>
                  </a:cubicBezTo>
                  <a:cubicBezTo>
                    <a:pt x="293" y="32"/>
                    <a:pt x="20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7"/>
            <p:cNvSpPr/>
            <p:nvPr/>
          </p:nvSpPr>
          <p:spPr>
            <a:xfrm>
              <a:off x="1056550" y="3583300"/>
              <a:ext cx="5700" cy="9225"/>
            </a:xfrm>
            <a:custGeom>
              <a:avLst/>
              <a:gdLst/>
              <a:ahLst/>
              <a:cxnLst/>
              <a:rect l="l" t="t" r="r" b="b"/>
              <a:pathLst>
                <a:path w="228" h="369" extrusionOk="0">
                  <a:moveTo>
                    <a:pt x="173" y="1"/>
                  </a:moveTo>
                  <a:cubicBezTo>
                    <a:pt x="157" y="1"/>
                    <a:pt x="141" y="16"/>
                    <a:pt x="141" y="32"/>
                  </a:cubicBezTo>
                  <a:cubicBezTo>
                    <a:pt x="141" y="40"/>
                    <a:pt x="165" y="235"/>
                    <a:pt x="24" y="314"/>
                  </a:cubicBezTo>
                  <a:cubicBezTo>
                    <a:pt x="8" y="321"/>
                    <a:pt x="1" y="337"/>
                    <a:pt x="8" y="353"/>
                  </a:cubicBezTo>
                  <a:cubicBezTo>
                    <a:pt x="16" y="360"/>
                    <a:pt x="24" y="368"/>
                    <a:pt x="40" y="368"/>
                  </a:cubicBezTo>
                  <a:lnTo>
                    <a:pt x="48" y="368"/>
                  </a:lnTo>
                  <a:cubicBezTo>
                    <a:pt x="228" y="267"/>
                    <a:pt x="204" y="40"/>
                    <a:pt x="204" y="24"/>
                  </a:cubicBezTo>
                  <a:cubicBezTo>
                    <a:pt x="204" y="8"/>
                    <a:pt x="188"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7"/>
            <p:cNvSpPr/>
            <p:nvPr/>
          </p:nvSpPr>
          <p:spPr>
            <a:xfrm>
              <a:off x="1031325" y="3579575"/>
              <a:ext cx="13700" cy="13525"/>
            </a:xfrm>
            <a:custGeom>
              <a:avLst/>
              <a:gdLst/>
              <a:ahLst/>
              <a:cxnLst/>
              <a:rect l="l" t="t" r="r" b="b"/>
              <a:pathLst>
                <a:path w="548" h="541" extrusionOk="0">
                  <a:moveTo>
                    <a:pt x="274" y="64"/>
                  </a:moveTo>
                  <a:cubicBezTo>
                    <a:pt x="329" y="64"/>
                    <a:pt x="384" y="87"/>
                    <a:pt x="423" y="126"/>
                  </a:cubicBezTo>
                  <a:cubicBezTo>
                    <a:pt x="462" y="165"/>
                    <a:pt x="485" y="212"/>
                    <a:pt x="485" y="275"/>
                  </a:cubicBezTo>
                  <a:cubicBezTo>
                    <a:pt x="485" y="384"/>
                    <a:pt x="391" y="486"/>
                    <a:pt x="274" y="486"/>
                  </a:cubicBezTo>
                  <a:cubicBezTo>
                    <a:pt x="157" y="486"/>
                    <a:pt x="63" y="392"/>
                    <a:pt x="63" y="275"/>
                  </a:cubicBezTo>
                  <a:cubicBezTo>
                    <a:pt x="63" y="157"/>
                    <a:pt x="157" y="64"/>
                    <a:pt x="274" y="64"/>
                  </a:cubicBezTo>
                  <a:close/>
                  <a:moveTo>
                    <a:pt x="274" y="1"/>
                  </a:moveTo>
                  <a:cubicBezTo>
                    <a:pt x="125" y="1"/>
                    <a:pt x="0" y="126"/>
                    <a:pt x="8" y="275"/>
                  </a:cubicBezTo>
                  <a:cubicBezTo>
                    <a:pt x="8" y="423"/>
                    <a:pt x="125" y="541"/>
                    <a:pt x="274" y="541"/>
                  </a:cubicBezTo>
                  <a:cubicBezTo>
                    <a:pt x="423" y="541"/>
                    <a:pt x="548" y="423"/>
                    <a:pt x="548" y="275"/>
                  </a:cubicBezTo>
                  <a:cubicBezTo>
                    <a:pt x="548" y="197"/>
                    <a:pt x="517" y="134"/>
                    <a:pt x="470" y="79"/>
                  </a:cubicBezTo>
                  <a:cubicBezTo>
                    <a:pt x="415" y="32"/>
                    <a:pt x="345"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7"/>
            <p:cNvSpPr/>
            <p:nvPr/>
          </p:nvSpPr>
          <p:spPr>
            <a:xfrm>
              <a:off x="919225" y="3569425"/>
              <a:ext cx="67525" cy="34450"/>
            </a:xfrm>
            <a:custGeom>
              <a:avLst/>
              <a:gdLst/>
              <a:ahLst/>
              <a:cxnLst/>
              <a:rect l="l" t="t" r="r" b="b"/>
              <a:pathLst>
                <a:path w="2701" h="1378" extrusionOk="0">
                  <a:moveTo>
                    <a:pt x="1394" y="0"/>
                  </a:moveTo>
                  <a:lnTo>
                    <a:pt x="1386" y="548"/>
                  </a:lnTo>
                  <a:lnTo>
                    <a:pt x="768" y="540"/>
                  </a:lnTo>
                  <a:cubicBezTo>
                    <a:pt x="345" y="540"/>
                    <a:pt x="1" y="884"/>
                    <a:pt x="1" y="1307"/>
                  </a:cubicBezTo>
                  <a:lnTo>
                    <a:pt x="1" y="1361"/>
                  </a:lnTo>
                  <a:lnTo>
                    <a:pt x="1386" y="1369"/>
                  </a:lnTo>
                  <a:lnTo>
                    <a:pt x="2512" y="1377"/>
                  </a:lnTo>
                  <a:cubicBezTo>
                    <a:pt x="2614" y="1377"/>
                    <a:pt x="2692" y="1299"/>
                    <a:pt x="2692" y="1197"/>
                  </a:cubicBezTo>
                  <a:lnTo>
                    <a:pt x="2700" y="16"/>
                  </a:lnTo>
                  <a:lnTo>
                    <a:pt x="1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7"/>
            <p:cNvSpPr/>
            <p:nvPr/>
          </p:nvSpPr>
          <p:spPr>
            <a:xfrm>
              <a:off x="919225" y="3599925"/>
              <a:ext cx="67325" cy="5500"/>
            </a:xfrm>
            <a:custGeom>
              <a:avLst/>
              <a:gdLst/>
              <a:ahLst/>
              <a:cxnLst/>
              <a:rect l="l" t="t" r="r" b="b"/>
              <a:pathLst>
                <a:path w="2693" h="220" extrusionOk="0">
                  <a:moveTo>
                    <a:pt x="1" y="1"/>
                  </a:moveTo>
                  <a:lnTo>
                    <a:pt x="1" y="204"/>
                  </a:lnTo>
                  <a:lnTo>
                    <a:pt x="2692" y="220"/>
                  </a:lnTo>
                  <a:lnTo>
                    <a:pt x="2692" y="1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7"/>
            <p:cNvSpPr/>
            <p:nvPr/>
          </p:nvSpPr>
          <p:spPr>
            <a:xfrm>
              <a:off x="945450" y="3576850"/>
              <a:ext cx="8625" cy="7850"/>
            </a:xfrm>
            <a:custGeom>
              <a:avLst/>
              <a:gdLst/>
              <a:ahLst/>
              <a:cxnLst/>
              <a:rect l="l" t="t" r="r" b="b"/>
              <a:pathLst>
                <a:path w="345" h="314" extrusionOk="0">
                  <a:moveTo>
                    <a:pt x="126" y="63"/>
                  </a:moveTo>
                  <a:cubicBezTo>
                    <a:pt x="172" y="71"/>
                    <a:pt x="227" y="141"/>
                    <a:pt x="282" y="251"/>
                  </a:cubicBezTo>
                  <a:cubicBezTo>
                    <a:pt x="157" y="219"/>
                    <a:pt x="79" y="173"/>
                    <a:pt x="63" y="133"/>
                  </a:cubicBezTo>
                  <a:cubicBezTo>
                    <a:pt x="63" y="126"/>
                    <a:pt x="55" y="110"/>
                    <a:pt x="79" y="86"/>
                  </a:cubicBezTo>
                  <a:cubicBezTo>
                    <a:pt x="94" y="63"/>
                    <a:pt x="110" y="63"/>
                    <a:pt x="126" y="63"/>
                  </a:cubicBezTo>
                  <a:close/>
                  <a:moveTo>
                    <a:pt x="133" y="0"/>
                  </a:moveTo>
                  <a:cubicBezTo>
                    <a:pt x="110" y="0"/>
                    <a:pt x="71" y="0"/>
                    <a:pt x="39" y="47"/>
                  </a:cubicBezTo>
                  <a:cubicBezTo>
                    <a:pt x="0" y="86"/>
                    <a:pt x="0" y="126"/>
                    <a:pt x="8" y="149"/>
                  </a:cubicBezTo>
                  <a:cubicBezTo>
                    <a:pt x="24" y="212"/>
                    <a:pt x="110" y="266"/>
                    <a:pt x="266" y="306"/>
                  </a:cubicBezTo>
                  <a:cubicBezTo>
                    <a:pt x="274" y="313"/>
                    <a:pt x="274" y="313"/>
                    <a:pt x="282" y="313"/>
                  </a:cubicBezTo>
                  <a:cubicBezTo>
                    <a:pt x="298" y="313"/>
                    <a:pt x="313" y="306"/>
                    <a:pt x="329" y="290"/>
                  </a:cubicBezTo>
                  <a:cubicBezTo>
                    <a:pt x="345" y="266"/>
                    <a:pt x="345" y="243"/>
                    <a:pt x="337" y="219"/>
                  </a:cubicBezTo>
                  <a:cubicBezTo>
                    <a:pt x="290" y="126"/>
                    <a:pt x="219" y="16"/>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7"/>
            <p:cNvSpPr/>
            <p:nvPr/>
          </p:nvSpPr>
          <p:spPr>
            <a:xfrm>
              <a:off x="952300" y="3579525"/>
              <a:ext cx="11175" cy="6725"/>
            </a:xfrm>
            <a:custGeom>
              <a:avLst/>
              <a:gdLst/>
              <a:ahLst/>
              <a:cxnLst/>
              <a:rect l="l" t="t" r="r" b="b"/>
              <a:pathLst>
                <a:path w="447" h="269" extrusionOk="0">
                  <a:moveTo>
                    <a:pt x="321" y="58"/>
                  </a:moveTo>
                  <a:cubicBezTo>
                    <a:pt x="337" y="58"/>
                    <a:pt x="344" y="66"/>
                    <a:pt x="360" y="66"/>
                  </a:cubicBezTo>
                  <a:cubicBezTo>
                    <a:pt x="360" y="73"/>
                    <a:pt x="384" y="81"/>
                    <a:pt x="384" y="120"/>
                  </a:cubicBezTo>
                  <a:cubicBezTo>
                    <a:pt x="384" y="152"/>
                    <a:pt x="376" y="175"/>
                    <a:pt x="360" y="183"/>
                  </a:cubicBezTo>
                  <a:cubicBezTo>
                    <a:pt x="345" y="198"/>
                    <a:pt x="319" y="205"/>
                    <a:pt x="285" y="205"/>
                  </a:cubicBezTo>
                  <a:cubicBezTo>
                    <a:pt x="231" y="205"/>
                    <a:pt x="157" y="188"/>
                    <a:pt x="71" y="159"/>
                  </a:cubicBezTo>
                  <a:cubicBezTo>
                    <a:pt x="71" y="159"/>
                    <a:pt x="71" y="152"/>
                    <a:pt x="71" y="152"/>
                  </a:cubicBezTo>
                  <a:cubicBezTo>
                    <a:pt x="172" y="89"/>
                    <a:pt x="266" y="58"/>
                    <a:pt x="321" y="58"/>
                  </a:cubicBezTo>
                  <a:close/>
                  <a:moveTo>
                    <a:pt x="311" y="0"/>
                  </a:moveTo>
                  <a:cubicBezTo>
                    <a:pt x="245" y="0"/>
                    <a:pt x="153" y="32"/>
                    <a:pt x="39" y="97"/>
                  </a:cubicBezTo>
                  <a:cubicBezTo>
                    <a:pt x="8" y="112"/>
                    <a:pt x="0" y="152"/>
                    <a:pt x="16" y="183"/>
                  </a:cubicBezTo>
                  <a:cubicBezTo>
                    <a:pt x="24" y="199"/>
                    <a:pt x="39" y="214"/>
                    <a:pt x="55" y="214"/>
                  </a:cubicBezTo>
                  <a:cubicBezTo>
                    <a:pt x="125" y="245"/>
                    <a:pt x="211" y="269"/>
                    <a:pt x="282" y="269"/>
                  </a:cubicBezTo>
                  <a:cubicBezTo>
                    <a:pt x="329" y="269"/>
                    <a:pt x="368" y="253"/>
                    <a:pt x="399" y="238"/>
                  </a:cubicBezTo>
                  <a:cubicBezTo>
                    <a:pt x="423" y="214"/>
                    <a:pt x="446" y="183"/>
                    <a:pt x="446" y="120"/>
                  </a:cubicBezTo>
                  <a:cubicBezTo>
                    <a:pt x="438" y="58"/>
                    <a:pt x="407" y="26"/>
                    <a:pt x="384" y="19"/>
                  </a:cubicBezTo>
                  <a:cubicBezTo>
                    <a:pt x="364" y="7"/>
                    <a:pt x="340" y="0"/>
                    <a:pt x="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7"/>
            <p:cNvSpPr/>
            <p:nvPr/>
          </p:nvSpPr>
          <p:spPr>
            <a:xfrm>
              <a:off x="951700" y="3583300"/>
              <a:ext cx="5700" cy="9225"/>
            </a:xfrm>
            <a:custGeom>
              <a:avLst/>
              <a:gdLst/>
              <a:ahLst/>
              <a:cxnLst/>
              <a:rect l="l" t="t" r="r" b="b"/>
              <a:pathLst>
                <a:path w="228" h="369" extrusionOk="0">
                  <a:moveTo>
                    <a:pt x="55" y="1"/>
                  </a:moveTo>
                  <a:cubicBezTo>
                    <a:pt x="40" y="1"/>
                    <a:pt x="24" y="8"/>
                    <a:pt x="24" y="24"/>
                  </a:cubicBezTo>
                  <a:cubicBezTo>
                    <a:pt x="24" y="40"/>
                    <a:pt x="1" y="267"/>
                    <a:pt x="173" y="368"/>
                  </a:cubicBezTo>
                  <a:lnTo>
                    <a:pt x="188" y="368"/>
                  </a:lnTo>
                  <a:cubicBezTo>
                    <a:pt x="204" y="368"/>
                    <a:pt x="212" y="360"/>
                    <a:pt x="220" y="353"/>
                  </a:cubicBezTo>
                  <a:cubicBezTo>
                    <a:pt x="228" y="337"/>
                    <a:pt x="220" y="321"/>
                    <a:pt x="204" y="314"/>
                  </a:cubicBezTo>
                  <a:cubicBezTo>
                    <a:pt x="63" y="235"/>
                    <a:pt x="79" y="40"/>
                    <a:pt x="79" y="32"/>
                  </a:cubicBezTo>
                  <a:cubicBezTo>
                    <a:pt x="87" y="16"/>
                    <a:pt x="71"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7"/>
            <p:cNvSpPr/>
            <p:nvPr/>
          </p:nvSpPr>
          <p:spPr>
            <a:xfrm>
              <a:off x="968925" y="3579575"/>
              <a:ext cx="13525" cy="13525"/>
            </a:xfrm>
            <a:custGeom>
              <a:avLst/>
              <a:gdLst/>
              <a:ahLst/>
              <a:cxnLst/>
              <a:rect l="l" t="t" r="r" b="b"/>
              <a:pathLst>
                <a:path w="541" h="541" extrusionOk="0">
                  <a:moveTo>
                    <a:pt x="274" y="64"/>
                  </a:moveTo>
                  <a:cubicBezTo>
                    <a:pt x="391" y="64"/>
                    <a:pt x="485" y="157"/>
                    <a:pt x="485" y="275"/>
                  </a:cubicBezTo>
                  <a:cubicBezTo>
                    <a:pt x="485" y="392"/>
                    <a:pt x="384" y="486"/>
                    <a:pt x="274" y="486"/>
                  </a:cubicBezTo>
                  <a:cubicBezTo>
                    <a:pt x="157" y="486"/>
                    <a:pt x="63" y="384"/>
                    <a:pt x="63" y="275"/>
                  </a:cubicBezTo>
                  <a:cubicBezTo>
                    <a:pt x="63" y="212"/>
                    <a:pt x="86" y="165"/>
                    <a:pt x="125" y="126"/>
                  </a:cubicBezTo>
                  <a:cubicBezTo>
                    <a:pt x="165" y="87"/>
                    <a:pt x="219" y="64"/>
                    <a:pt x="274" y="64"/>
                  </a:cubicBezTo>
                  <a:close/>
                  <a:moveTo>
                    <a:pt x="274" y="1"/>
                  </a:moveTo>
                  <a:cubicBezTo>
                    <a:pt x="204" y="1"/>
                    <a:pt x="133" y="32"/>
                    <a:pt x="79" y="79"/>
                  </a:cubicBezTo>
                  <a:cubicBezTo>
                    <a:pt x="32" y="134"/>
                    <a:pt x="0" y="197"/>
                    <a:pt x="0" y="275"/>
                  </a:cubicBezTo>
                  <a:cubicBezTo>
                    <a:pt x="0" y="423"/>
                    <a:pt x="118" y="541"/>
                    <a:pt x="266" y="541"/>
                  </a:cubicBezTo>
                  <a:lnTo>
                    <a:pt x="274" y="541"/>
                  </a:lnTo>
                  <a:cubicBezTo>
                    <a:pt x="423" y="541"/>
                    <a:pt x="540" y="423"/>
                    <a:pt x="540" y="275"/>
                  </a:cubicBezTo>
                  <a:cubicBezTo>
                    <a:pt x="540" y="126"/>
                    <a:pt x="423" y="1"/>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7"/>
            <p:cNvSpPr/>
            <p:nvPr/>
          </p:nvSpPr>
          <p:spPr>
            <a:xfrm>
              <a:off x="948375" y="3261225"/>
              <a:ext cx="121900" cy="291000"/>
            </a:xfrm>
            <a:custGeom>
              <a:avLst/>
              <a:gdLst/>
              <a:ahLst/>
              <a:cxnLst/>
              <a:rect l="l" t="t" r="r" b="b"/>
              <a:pathLst>
                <a:path w="4876" h="11640" extrusionOk="0">
                  <a:moveTo>
                    <a:pt x="2270" y="1"/>
                  </a:moveTo>
                  <a:cubicBezTo>
                    <a:pt x="2251" y="1"/>
                    <a:pt x="2237" y="2"/>
                    <a:pt x="2231" y="5"/>
                  </a:cubicBezTo>
                  <a:lnTo>
                    <a:pt x="71" y="341"/>
                  </a:lnTo>
                  <a:cubicBezTo>
                    <a:pt x="16" y="364"/>
                    <a:pt x="1" y="372"/>
                    <a:pt x="1" y="427"/>
                  </a:cubicBezTo>
                  <a:lnTo>
                    <a:pt x="32" y="11499"/>
                  </a:lnTo>
                  <a:cubicBezTo>
                    <a:pt x="32" y="11577"/>
                    <a:pt x="102" y="11639"/>
                    <a:pt x="196" y="11639"/>
                  </a:cubicBezTo>
                  <a:lnTo>
                    <a:pt x="1730" y="11632"/>
                  </a:lnTo>
                  <a:cubicBezTo>
                    <a:pt x="1816" y="11632"/>
                    <a:pt x="1886" y="11577"/>
                    <a:pt x="1894" y="11499"/>
                  </a:cubicBezTo>
                  <a:lnTo>
                    <a:pt x="2395" y="1656"/>
                  </a:lnTo>
                  <a:lnTo>
                    <a:pt x="2833" y="11499"/>
                  </a:lnTo>
                  <a:cubicBezTo>
                    <a:pt x="2841" y="11569"/>
                    <a:pt x="2911" y="11632"/>
                    <a:pt x="3005" y="11632"/>
                  </a:cubicBezTo>
                  <a:lnTo>
                    <a:pt x="4711" y="11632"/>
                  </a:lnTo>
                  <a:cubicBezTo>
                    <a:pt x="4797" y="11632"/>
                    <a:pt x="4875" y="11569"/>
                    <a:pt x="4875" y="11491"/>
                  </a:cubicBezTo>
                  <a:lnTo>
                    <a:pt x="4758" y="427"/>
                  </a:lnTo>
                  <a:cubicBezTo>
                    <a:pt x="4758" y="361"/>
                    <a:pt x="2607" y="1"/>
                    <a:pt x="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7"/>
            <p:cNvSpPr/>
            <p:nvPr/>
          </p:nvSpPr>
          <p:spPr>
            <a:xfrm>
              <a:off x="948375" y="3531275"/>
              <a:ext cx="32700" cy="1575"/>
            </a:xfrm>
            <a:custGeom>
              <a:avLst/>
              <a:gdLst/>
              <a:ahLst/>
              <a:cxnLst/>
              <a:rect l="l" t="t" r="r" b="b"/>
              <a:pathLst>
                <a:path w="1308" h="63" extrusionOk="0">
                  <a:moveTo>
                    <a:pt x="32" y="0"/>
                  </a:moveTo>
                  <a:cubicBezTo>
                    <a:pt x="16" y="0"/>
                    <a:pt x="1" y="16"/>
                    <a:pt x="1" y="32"/>
                  </a:cubicBezTo>
                  <a:cubicBezTo>
                    <a:pt x="1" y="47"/>
                    <a:pt x="16" y="63"/>
                    <a:pt x="32" y="63"/>
                  </a:cubicBezTo>
                  <a:lnTo>
                    <a:pt x="1276" y="63"/>
                  </a:lnTo>
                  <a:cubicBezTo>
                    <a:pt x="1292" y="63"/>
                    <a:pt x="1307" y="47"/>
                    <a:pt x="1307" y="32"/>
                  </a:cubicBezTo>
                  <a:cubicBezTo>
                    <a:pt x="1307"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7"/>
            <p:cNvSpPr/>
            <p:nvPr/>
          </p:nvSpPr>
          <p:spPr>
            <a:xfrm>
              <a:off x="948975" y="3538500"/>
              <a:ext cx="17825" cy="1600"/>
            </a:xfrm>
            <a:custGeom>
              <a:avLst/>
              <a:gdLst/>
              <a:ahLst/>
              <a:cxnLst/>
              <a:rect l="l" t="t" r="r" b="b"/>
              <a:pathLst>
                <a:path w="713" h="64" extrusionOk="0">
                  <a:moveTo>
                    <a:pt x="31" y="1"/>
                  </a:moveTo>
                  <a:cubicBezTo>
                    <a:pt x="16" y="1"/>
                    <a:pt x="0" y="16"/>
                    <a:pt x="0" y="32"/>
                  </a:cubicBezTo>
                  <a:cubicBezTo>
                    <a:pt x="0" y="48"/>
                    <a:pt x="16" y="63"/>
                    <a:pt x="31" y="63"/>
                  </a:cubicBezTo>
                  <a:lnTo>
                    <a:pt x="681" y="63"/>
                  </a:lnTo>
                  <a:cubicBezTo>
                    <a:pt x="697" y="63"/>
                    <a:pt x="712" y="48"/>
                    <a:pt x="712" y="32"/>
                  </a:cubicBezTo>
                  <a:cubicBezTo>
                    <a:pt x="712"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7"/>
            <p:cNvSpPr/>
            <p:nvPr/>
          </p:nvSpPr>
          <p:spPr>
            <a:xfrm>
              <a:off x="1038350" y="3531275"/>
              <a:ext cx="32700" cy="1575"/>
            </a:xfrm>
            <a:custGeom>
              <a:avLst/>
              <a:gdLst/>
              <a:ahLst/>
              <a:cxnLst/>
              <a:rect l="l" t="t" r="r" b="b"/>
              <a:pathLst>
                <a:path w="1308" h="63" extrusionOk="0">
                  <a:moveTo>
                    <a:pt x="32" y="0"/>
                  </a:moveTo>
                  <a:cubicBezTo>
                    <a:pt x="17" y="0"/>
                    <a:pt x="1" y="16"/>
                    <a:pt x="1" y="32"/>
                  </a:cubicBezTo>
                  <a:cubicBezTo>
                    <a:pt x="1" y="47"/>
                    <a:pt x="17" y="63"/>
                    <a:pt x="32" y="63"/>
                  </a:cubicBezTo>
                  <a:lnTo>
                    <a:pt x="1276" y="63"/>
                  </a:lnTo>
                  <a:cubicBezTo>
                    <a:pt x="1292" y="63"/>
                    <a:pt x="1308" y="47"/>
                    <a:pt x="1308" y="32"/>
                  </a:cubicBezTo>
                  <a:cubicBezTo>
                    <a:pt x="1308" y="16"/>
                    <a:pt x="1292" y="0"/>
                    <a:pt x="1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7"/>
            <p:cNvSpPr/>
            <p:nvPr/>
          </p:nvSpPr>
          <p:spPr>
            <a:xfrm>
              <a:off x="1052650" y="3538500"/>
              <a:ext cx="17625" cy="1600"/>
            </a:xfrm>
            <a:custGeom>
              <a:avLst/>
              <a:gdLst/>
              <a:ahLst/>
              <a:cxnLst/>
              <a:rect l="l" t="t" r="r" b="b"/>
              <a:pathLst>
                <a:path w="705" h="64" extrusionOk="0">
                  <a:moveTo>
                    <a:pt x="31" y="1"/>
                  </a:moveTo>
                  <a:cubicBezTo>
                    <a:pt x="8" y="1"/>
                    <a:pt x="0" y="16"/>
                    <a:pt x="0" y="32"/>
                  </a:cubicBezTo>
                  <a:cubicBezTo>
                    <a:pt x="0" y="48"/>
                    <a:pt x="8" y="63"/>
                    <a:pt x="31" y="63"/>
                  </a:cubicBezTo>
                  <a:lnTo>
                    <a:pt x="681" y="63"/>
                  </a:lnTo>
                  <a:cubicBezTo>
                    <a:pt x="697" y="63"/>
                    <a:pt x="704" y="48"/>
                    <a:pt x="704" y="32"/>
                  </a:cubicBezTo>
                  <a:cubicBezTo>
                    <a:pt x="704" y="16"/>
                    <a:pt x="69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7"/>
            <p:cNvSpPr/>
            <p:nvPr/>
          </p:nvSpPr>
          <p:spPr>
            <a:xfrm>
              <a:off x="981625" y="3093100"/>
              <a:ext cx="56175" cy="186650"/>
            </a:xfrm>
            <a:custGeom>
              <a:avLst/>
              <a:gdLst/>
              <a:ahLst/>
              <a:cxnLst/>
              <a:rect l="l" t="t" r="r" b="b"/>
              <a:pathLst>
                <a:path w="2247" h="7466" extrusionOk="0">
                  <a:moveTo>
                    <a:pt x="1" y="1"/>
                  </a:moveTo>
                  <a:lnTo>
                    <a:pt x="1" y="7465"/>
                  </a:lnTo>
                  <a:lnTo>
                    <a:pt x="2246" y="7465"/>
                  </a:lnTo>
                  <a:lnTo>
                    <a:pt x="2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7"/>
            <p:cNvSpPr/>
            <p:nvPr/>
          </p:nvSpPr>
          <p:spPr>
            <a:xfrm>
              <a:off x="1092925" y="3339375"/>
              <a:ext cx="16850" cy="260000"/>
            </a:xfrm>
            <a:custGeom>
              <a:avLst/>
              <a:gdLst/>
              <a:ahLst/>
              <a:cxnLst/>
              <a:rect l="l" t="t" r="r" b="b"/>
              <a:pathLst>
                <a:path w="674" h="10400" extrusionOk="0">
                  <a:moveTo>
                    <a:pt x="101" y="0"/>
                  </a:moveTo>
                  <a:cubicBezTo>
                    <a:pt x="96" y="0"/>
                    <a:pt x="92" y="0"/>
                    <a:pt x="87" y="1"/>
                  </a:cubicBezTo>
                  <a:lnTo>
                    <a:pt x="1" y="1"/>
                  </a:lnTo>
                  <a:lnTo>
                    <a:pt x="189" y="10399"/>
                  </a:lnTo>
                  <a:lnTo>
                    <a:pt x="580" y="10149"/>
                  </a:lnTo>
                  <a:cubicBezTo>
                    <a:pt x="643" y="10086"/>
                    <a:pt x="674" y="10000"/>
                    <a:pt x="674" y="9906"/>
                  </a:cubicBezTo>
                  <a:lnTo>
                    <a:pt x="463" y="360"/>
                  </a:lnTo>
                  <a:cubicBezTo>
                    <a:pt x="463" y="162"/>
                    <a:pt x="298" y="0"/>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7"/>
            <p:cNvSpPr/>
            <p:nvPr/>
          </p:nvSpPr>
          <p:spPr>
            <a:xfrm>
              <a:off x="1090975" y="3337225"/>
              <a:ext cx="20950" cy="264300"/>
            </a:xfrm>
            <a:custGeom>
              <a:avLst/>
              <a:gdLst/>
              <a:ahLst/>
              <a:cxnLst/>
              <a:rect l="l" t="t" r="r" b="b"/>
              <a:pathLst>
                <a:path w="838" h="10572" extrusionOk="0">
                  <a:moveTo>
                    <a:pt x="165" y="0"/>
                  </a:moveTo>
                  <a:lnTo>
                    <a:pt x="79" y="8"/>
                  </a:lnTo>
                  <a:cubicBezTo>
                    <a:pt x="32" y="8"/>
                    <a:pt x="1" y="40"/>
                    <a:pt x="1" y="87"/>
                  </a:cubicBezTo>
                  <a:cubicBezTo>
                    <a:pt x="1" y="133"/>
                    <a:pt x="40" y="165"/>
                    <a:pt x="79" y="165"/>
                  </a:cubicBezTo>
                  <a:lnTo>
                    <a:pt x="165" y="165"/>
                  </a:lnTo>
                  <a:cubicBezTo>
                    <a:pt x="243" y="165"/>
                    <a:pt x="314" y="188"/>
                    <a:pt x="376" y="243"/>
                  </a:cubicBezTo>
                  <a:cubicBezTo>
                    <a:pt x="431" y="298"/>
                    <a:pt x="462" y="368"/>
                    <a:pt x="462" y="446"/>
                  </a:cubicBezTo>
                  <a:lnTo>
                    <a:pt x="674" y="10000"/>
                  </a:lnTo>
                  <a:cubicBezTo>
                    <a:pt x="674" y="10063"/>
                    <a:pt x="650" y="10125"/>
                    <a:pt x="611" y="10172"/>
                  </a:cubicBezTo>
                  <a:lnTo>
                    <a:pt x="220" y="10423"/>
                  </a:lnTo>
                  <a:cubicBezTo>
                    <a:pt x="181" y="10446"/>
                    <a:pt x="173" y="10493"/>
                    <a:pt x="196" y="10532"/>
                  </a:cubicBezTo>
                  <a:cubicBezTo>
                    <a:pt x="212" y="10556"/>
                    <a:pt x="235" y="10571"/>
                    <a:pt x="267" y="10571"/>
                  </a:cubicBezTo>
                  <a:cubicBezTo>
                    <a:pt x="275" y="10571"/>
                    <a:pt x="290" y="10563"/>
                    <a:pt x="306" y="10556"/>
                  </a:cubicBezTo>
                  <a:lnTo>
                    <a:pt x="705" y="10297"/>
                  </a:lnTo>
                  <a:lnTo>
                    <a:pt x="721" y="10290"/>
                  </a:lnTo>
                  <a:cubicBezTo>
                    <a:pt x="791" y="10211"/>
                    <a:pt x="838" y="10102"/>
                    <a:pt x="830" y="9992"/>
                  </a:cubicBezTo>
                  <a:lnTo>
                    <a:pt x="627" y="446"/>
                  </a:lnTo>
                  <a:cubicBezTo>
                    <a:pt x="619" y="321"/>
                    <a:pt x="572" y="212"/>
                    <a:pt x="486" y="126"/>
                  </a:cubicBezTo>
                  <a:cubicBezTo>
                    <a:pt x="400" y="47"/>
                    <a:pt x="2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7"/>
            <p:cNvSpPr/>
            <p:nvPr/>
          </p:nvSpPr>
          <p:spPr>
            <a:xfrm>
              <a:off x="1105250" y="3381225"/>
              <a:ext cx="23700" cy="24500"/>
            </a:xfrm>
            <a:custGeom>
              <a:avLst/>
              <a:gdLst/>
              <a:ahLst/>
              <a:cxnLst/>
              <a:rect l="l" t="t" r="r" b="b"/>
              <a:pathLst>
                <a:path w="948" h="980" extrusionOk="0">
                  <a:moveTo>
                    <a:pt x="476" y="1"/>
                  </a:moveTo>
                  <a:cubicBezTo>
                    <a:pt x="472" y="1"/>
                    <a:pt x="467" y="1"/>
                    <a:pt x="463" y="1"/>
                  </a:cubicBezTo>
                  <a:cubicBezTo>
                    <a:pt x="204" y="1"/>
                    <a:pt x="1" y="228"/>
                    <a:pt x="9" y="502"/>
                  </a:cubicBezTo>
                  <a:cubicBezTo>
                    <a:pt x="16" y="763"/>
                    <a:pt x="221" y="979"/>
                    <a:pt x="473" y="979"/>
                  </a:cubicBezTo>
                  <a:cubicBezTo>
                    <a:pt x="477" y="979"/>
                    <a:pt x="482" y="979"/>
                    <a:pt x="486" y="979"/>
                  </a:cubicBezTo>
                  <a:cubicBezTo>
                    <a:pt x="744" y="971"/>
                    <a:pt x="948" y="752"/>
                    <a:pt x="948" y="478"/>
                  </a:cubicBezTo>
                  <a:cubicBezTo>
                    <a:pt x="940" y="217"/>
                    <a:pt x="728" y="1"/>
                    <a:pt x="476"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7"/>
            <p:cNvSpPr/>
            <p:nvPr/>
          </p:nvSpPr>
          <p:spPr>
            <a:xfrm>
              <a:off x="1104275" y="3380250"/>
              <a:ext cx="25650" cy="26450"/>
            </a:xfrm>
            <a:custGeom>
              <a:avLst/>
              <a:gdLst/>
              <a:ahLst/>
              <a:cxnLst/>
              <a:rect l="l" t="t" r="r" b="b"/>
              <a:pathLst>
                <a:path w="1026" h="1058" extrusionOk="0">
                  <a:moveTo>
                    <a:pt x="517" y="79"/>
                  </a:moveTo>
                  <a:cubicBezTo>
                    <a:pt x="744" y="79"/>
                    <a:pt x="940" y="275"/>
                    <a:pt x="940" y="517"/>
                  </a:cubicBezTo>
                  <a:cubicBezTo>
                    <a:pt x="948" y="642"/>
                    <a:pt x="901" y="752"/>
                    <a:pt x="822" y="838"/>
                  </a:cubicBezTo>
                  <a:cubicBezTo>
                    <a:pt x="744" y="924"/>
                    <a:pt x="635" y="979"/>
                    <a:pt x="525" y="979"/>
                  </a:cubicBezTo>
                  <a:cubicBezTo>
                    <a:pt x="408" y="979"/>
                    <a:pt x="298" y="940"/>
                    <a:pt x="220" y="854"/>
                  </a:cubicBezTo>
                  <a:cubicBezTo>
                    <a:pt x="134" y="768"/>
                    <a:pt x="87" y="658"/>
                    <a:pt x="87" y="541"/>
                  </a:cubicBezTo>
                  <a:cubicBezTo>
                    <a:pt x="87" y="416"/>
                    <a:pt x="126" y="306"/>
                    <a:pt x="204" y="220"/>
                  </a:cubicBezTo>
                  <a:cubicBezTo>
                    <a:pt x="282" y="126"/>
                    <a:pt x="392" y="79"/>
                    <a:pt x="502" y="79"/>
                  </a:cubicBezTo>
                  <a:close/>
                  <a:moveTo>
                    <a:pt x="515" y="1"/>
                  </a:moveTo>
                  <a:cubicBezTo>
                    <a:pt x="511" y="1"/>
                    <a:pt x="506" y="1"/>
                    <a:pt x="502" y="1"/>
                  </a:cubicBezTo>
                  <a:cubicBezTo>
                    <a:pt x="369" y="1"/>
                    <a:pt x="243" y="56"/>
                    <a:pt x="149" y="165"/>
                  </a:cubicBezTo>
                  <a:cubicBezTo>
                    <a:pt x="56" y="267"/>
                    <a:pt x="1" y="400"/>
                    <a:pt x="9" y="541"/>
                  </a:cubicBezTo>
                  <a:cubicBezTo>
                    <a:pt x="9" y="682"/>
                    <a:pt x="63" y="815"/>
                    <a:pt x="165" y="908"/>
                  </a:cubicBezTo>
                  <a:cubicBezTo>
                    <a:pt x="259" y="1010"/>
                    <a:pt x="384" y="1057"/>
                    <a:pt x="517" y="1057"/>
                  </a:cubicBezTo>
                  <a:lnTo>
                    <a:pt x="525" y="1057"/>
                  </a:lnTo>
                  <a:cubicBezTo>
                    <a:pt x="666" y="1057"/>
                    <a:pt x="791" y="995"/>
                    <a:pt x="885" y="893"/>
                  </a:cubicBezTo>
                  <a:cubicBezTo>
                    <a:pt x="979" y="791"/>
                    <a:pt x="1026" y="658"/>
                    <a:pt x="1026" y="517"/>
                  </a:cubicBezTo>
                  <a:cubicBezTo>
                    <a:pt x="1018" y="232"/>
                    <a:pt x="791" y="1"/>
                    <a:pt x="515"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7"/>
            <p:cNvSpPr/>
            <p:nvPr/>
          </p:nvSpPr>
          <p:spPr>
            <a:xfrm>
              <a:off x="1106425" y="3383200"/>
              <a:ext cx="21550" cy="20550"/>
            </a:xfrm>
            <a:custGeom>
              <a:avLst/>
              <a:gdLst/>
              <a:ahLst/>
              <a:cxnLst/>
              <a:rect l="l" t="t" r="r" b="b"/>
              <a:pathLst>
                <a:path w="862" h="822" extrusionOk="0">
                  <a:moveTo>
                    <a:pt x="416" y="0"/>
                  </a:moveTo>
                  <a:cubicBezTo>
                    <a:pt x="181" y="8"/>
                    <a:pt x="1" y="196"/>
                    <a:pt x="1" y="423"/>
                  </a:cubicBezTo>
                  <a:cubicBezTo>
                    <a:pt x="9" y="642"/>
                    <a:pt x="204" y="822"/>
                    <a:pt x="439" y="822"/>
                  </a:cubicBezTo>
                  <a:cubicBezTo>
                    <a:pt x="674" y="814"/>
                    <a:pt x="862" y="626"/>
                    <a:pt x="854" y="399"/>
                  </a:cubicBezTo>
                  <a:cubicBezTo>
                    <a:pt x="846" y="172"/>
                    <a:pt x="658" y="0"/>
                    <a:pt x="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7"/>
            <p:cNvSpPr/>
            <p:nvPr/>
          </p:nvSpPr>
          <p:spPr>
            <a:xfrm>
              <a:off x="1111125" y="3387875"/>
              <a:ext cx="11950" cy="11175"/>
            </a:xfrm>
            <a:custGeom>
              <a:avLst/>
              <a:gdLst/>
              <a:ahLst/>
              <a:cxnLst/>
              <a:rect l="l" t="t" r="r" b="b"/>
              <a:pathLst>
                <a:path w="478" h="447" extrusionOk="0">
                  <a:moveTo>
                    <a:pt x="250" y="1"/>
                  </a:moveTo>
                  <a:cubicBezTo>
                    <a:pt x="245" y="1"/>
                    <a:pt x="240" y="1"/>
                    <a:pt x="235" y="1"/>
                  </a:cubicBezTo>
                  <a:cubicBezTo>
                    <a:pt x="102" y="1"/>
                    <a:pt x="1" y="103"/>
                    <a:pt x="8" y="228"/>
                  </a:cubicBezTo>
                  <a:cubicBezTo>
                    <a:pt x="8" y="353"/>
                    <a:pt x="118" y="447"/>
                    <a:pt x="243" y="447"/>
                  </a:cubicBezTo>
                  <a:cubicBezTo>
                    <a:pt x="376" y="447"/>
                    <a:pt x="478" y="345"/>
                    <a:pt x="478" y="220"/>
                  </a:cubicBezTo>
                  <a:cubicBezTo>
                    <a:pt x="470" y="99"/>
                    <a:pt x="376"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7"/>
            <p:cNvSpPr/>
            <p:nvPr/>
          </p:nvSpPr>
          <p:spPr>
            <a:xfrm>
              <a:off x="1108775" y="3539675"/>
              <a:ext cx="23700" cy="24675"/>
            </a:xfrm>
            <a:custGeom>
              <a:avLst/>
              <a:gdLst/>
              <a:ahLst/>
              <a:cxnLst/>
              <a:rect l="l" t="t" r="r" b="b"/>
              <a:pathLst>
                <a:path w="948" h="987" extrusionOk="0">
                  <a:moveTo>
                    <a:pt x="462" y="1"/>
                  </a:moveTo>
                  <a:cubicBezTo>
                    <a:pt x="204" y="9"/>
                    <a:pt x="1" y="235"/>
                    <a:pt x="9" y="501"/>
                  </a:cubicBezTo>
                  <a:cubicBezTo>
                    <a:pt x="9" y="775"/>
                    <a:pt x="228" y="987"/>
                    <a:pt x="486" y="987"/>
                  </a:cubicBezTo>
                  <a:cubicBezTo>
                    <a:pt x="744" y="979"/>
                    <a:pt x="948" y="752"/>
                    <a:pt x="940" y="486"/>
                  </a:cubicBezTo>
                  <a:cubicBezTo>
                    <a:pt x="940" y="212"/>
                    <a:pt x="721" y="1"/>
                    <a:pt x="462"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7"/>
            <p:cNvSpPr/>
            <p:nvPr/>
          </p:nvSpPr>
          <p:spPr>
            <a:xfrm>
              <a:off x="1107800" y="3538700"/>
              <a:ext cx="25650" cy="26625"/>
            </a:xfrm>
            <a:custGeom>
              <a:avLst/>
              <a:gdLst/>
              <a:ahLst/>
              <a:cxnLst/>
              <a:rect l="l" t="t" r="r" b="b"/>
              <a:pathLst>
                <a:path w="1026" h="1065" extrusionOk="0">
                  <a:moveTo>
                    <a:pt x="501" y="79"/>
                  </a:moveTo>
                  <a:cubicBezTo>
                    <a:pt x="619" y="79"/>
                    <a:pt x="728" y="126"/>
                    <a:pt x="807" y="204"/>
                  </a:cubicBezTo>
                  <a:cubicBezTo>
                    <a:pt x="893" y="290"/>
                    <a:pt x="940" y="400"/>
                    <a:pt x="940" y="525"/>
                  </a:cubicBezTo>
                  <a:cubicBezTo>
                    <a:pt x="940" y="642"/>
                    <a:pt x="900" y="760"/>
                    <a:pt x="822" y="846"/>
                  </a:cubicBezTo>
                  <a:cubicBezTo>
                    <a:pt x="744" y="932"/>
                    <a:pt x="634" y="979"/>
                    <a:pt x="525" y="986"/>
                  </a:cubicBezTo>
                  <a:cubicBezTo>
                    <a:pt x="282" y="986"/>
                    <a:pt x="87" y="791"/>
                    <a:pt x="87" y="540"/>
                  </a:cubicBezTo>
                  <a:cubicBezTo>
                    <a:pt x="79" y="423"/>
                    <a:pt x="126" y="306"/>
                    <a:pt x="204" y="220"/>
                  </a:cubicBezTo>
                  <a:cubicBezTo>
                    <a:pt x="282" y="134"/>
                    <a:pt x="392" y="87"/>
                    <a:pt x="501" y="79"/>
                  </a:cubicBezTo>
                  <a:close/>
                  <a:moveTo>
                    <a:pt x="501" y="1"/>
                  </a:moveTo>
                  <a:cubicBezTo>
                    <a:pt x="368" y="8"/>
                    <a:pt x="235" y="63"/>
                    <a:pt x="141" y="165"/>
                  </a:cubicBezTo>
                  <a:cubicBezTo>
                    <a:pt x="48" y="267"/>
                    <a:pt x="1" y="400"/>
                    <a:pt x="1" y="540"/>
                  </a:cubicBezTo>
                  <a:cubicBezTo>
                    <a:pt x="8" y="830"/>
                    <a:pt x="235" y="1065"/>
                    <a:pt x="517" y="1065"/>
                  </a:cubicBezTo>
                  <a:lnTo>
                    <a:pt x="525" y="1065"/>
                  </a:lnTo>
                  <a:cubicBezTo>
                    <a:pt x="658" y="1057"/>
                    <a:pt x="791" y="1002"/>
                    <a:pt x="885" y="900"/>
                  </a:cubicBezTo>
                  <a:cubicBezTo>
                    <a:pt x="971" y="799"/>
                    <a:pt x="1026" y="666"/>
                    <a:pt x="1018" y="525"/>
                  </a:cubicBezTo>
                  <a:cubicBezTo>
                    <a:pt x="1018" y="376"/>
                    <a:pt x="963" y="251"/>
                    <a:pt x="861" y="149"/>
                  </a:cubicBezTo>
                  <a:cubicBezTo>
                    <a:pt x="767" y="48"/>
                    <a:pt x="634" y="1"/>
                    <a:pt x="501" y="1"/>
                  </a:cubicBez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1109750" y="3541825"/>
              <a:ext cx="21750" cy="20375"/>
            </a:xfrm>
            <a:custGeom>
              <a:avLst/>
              <a:gdLst/>
              <a:ahLst/>
              <a:cxnLst/>
              <a:rect l="l" t="t" r="r" b="b"/>
              <a:pathLst>
                <a:path w="870" h="815" extrusionOk="0">
                  <a:moveTo>
                    <a:pt x="438" y="1"/>
                  </a:moveTo>
                  <a:cubicBezTo>
                    <a:pt x="433" y="1"/>
                    <a:pt x="428" y="1"/>
                    <a:pt x="423" y="1"/>
                  </a:cubicBezTo>
                  <a:cubicBezTo>
                    <a:pt x="189" y="9"/>
                    <a:pt x="1" y="189"/>
                    <a:pt x="9" y="415"/>
                  </a:cubicBezTo>
                  <a:cubicBezTo>
                    <a:pt x="16" y="638"/>
                    <a:pt x="197" y="815"/>
                    <a:pt x="432" y="815"/>
                  </a:cubicBezTo>
                  <a:cubicBezTo>
                    <a:pt x="437" y="815"/>
                    <a:pt x="442" y="815"/>
                    <a:pt x="447" y="815"/>
                  </a:cubicBezTo>
                  <a:cubicBezTo>
                    <a:pt x="682" y="807"/>
                    <a:pt x="869" y="627"/>
                    <a:pt x="862" y="400"/>
                  </a:cubicBezTo>
                  <a:cubicBezTo>
                    <a:pt x="854" y="178"/>
                    <a:pt x="666" y="1"/>
                    <a:pt x="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1114650" y="3546325"/>
              <a:ext cx="11950" cy="11375"/>
            </a:xfrm>
            <a:custGeom>
              <a:avLst/>
              <a:gdLst/>
              <a:ahLst/>
              <a:cxnLst/>
              <a:rect l="l" t="t" r="r" b="b"/>
              <a:pathLst>
                <a:path w="478" h="455" extrusionOk="0">
                  <a:moveTo>
                    <a:pt x="235" y="1"/>
                  </a:moveTo>
                  <a:cubicBezTo>
                    <a:pt x="102" y="9"/>
                    <a:pt x="0" y="110"/>
                    <a:pt x="0" y="235"/>
                  </a:cubicBezTo>
                  <a:cubicBezTo>
                    <a:pt x="8" y="353"/>
                    <a:pt x="118" y="455"/>
                    <a:pt x="243" y="455"/>
                  </a:cubicBezTo>
                  <a:cubicBezTo>
                    <a:pt x="376" y="447"/>
                    <a:pt x="478" y="345"/>
                    <a:pt x="470" y="220"/>
                  </a:cubicBezTo>
                  <a:cubicBezTo>
                    <a:pt x="470" y="95"/>
                    <a:pt x="360" y="1"/>
                    <a:pt x="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1065150" y="3174275"/>
              <a:ext cx="48550" cy="193400"/>
            </a:xfrm>
            <a:custGeom>
              <a:avLst/>
              <a:gdLst/>
              <a:ahLst/>
              <a:cxnLst/>
              <a:rect l="l" t="t" r="r" b="b"/>
              <a:pathLst>
                <a:path w="1942" h="7736" extrusionOk="0">
                  <a:moveTo>
                    <a:pt x="306" y="1"/>
                  </a:moveTo>
                  <a:lnTo>
                    <a:pt x="572" y="5963"/>
                  </a:lnTo>
                  <a:lnTo>
                    <a:pt x="71" y="6644"/>
                  </a:lnTo>
                  <a:cubicBezTo>
                    <a:pt x="1" y="6777"/>
                    <a:pt x="9" y="6933"/>
                    <a:pt x="79" y="7050"/>
                  </a:cubicBezTo>
                  <a:lnTo>
                    <a:pt x="361" y="7504"/>
                  </a:lnTo>
                  <a:cubicBezTo>
                    <a:pt x="445" y="7651"/>
                    <a:pt x="597" y="7735"/>
                    <a:pt x="773" y="7735"/>
                  </a:cubicBezTo>
                  <a:cubicBezTo>
                    <a:pt x="794" y="7735"/>
                    <a:pt x="816" y="7734"/>
                    <a:pt x="838" y="7731"/>
                  </a:cubicBezTo>
                  <a:lnTo>
                    <a:pt x="1292" y="7684"/>
                  </a:lnTo>
                  <a:cubicBezTo>
                    <a:pt x="1464" y="7669"/>
                    <a:pt x="1613" y="7575"/>
                    <a:pt x="1699" y="7426"/>
                  </a:cubicBezTo>
                  <a:lnTo>
                    <a:pt x="1879" y="7113"/>
                  </a:lnTo>
                  <a:cubicBezTo>
                    <a:pt x="1941" y="7004"/>
                    <a:pt x="1879" y="6878"/>
                    <a:pt x="1761" y="6863"/>
                  </a:cubicBezTo>
                  <a:cubicBezTo>
                    <a:pt x="1730" y="6863"/>
                    <a:pt x="1691" y="6871"/>
                    <a:pt x="1660" y="6886"/>
                  </a:cubicBezTo>
                  <a:lnTo>
                    <a:pt x="1535" y="6972"/>
                  </a:lnTo>
                  <a:lnTo>
                    <a:pt x="1832" y="6127"/>
                  </a:lnTo>
                  <a:cubicBezTo>
                    <a:pt x="1863" y="6018"/>
                    <a:pt x="1887" y="5908"/>
                    <a:pt x="1887" y="5791"/>
                  </a:cubicBezTo>
                  <a:lnTo>
                    <a:pt x="1887" y="1"/>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1079250" y="3317300"/>
              <a:ext cx="20950" cy="9575"/>
            </a:xfrm>
            <a:custGeom>
              <a:avLst/>
              <a:gdLst/>
              <a:ahLst/>
              <a:cxnLst/>
              <a:rect l="l" t="t" r="r" b="b"/>
              <a:pathLst>
                <a:path w="838" h="383" extrusionOk="0">
                  <a:moveTo>
                    <a:pt x="223" y="0"/>
                  </a:moveTo>
                  <a:cubicBezTo>
                    <a:pt x="153" y="0"/>
                    <a:pt x="78" y="14"/>
                    <a:pt x="0" y="46"/>
                  </a:cubicBezTo>
                  <a:lnTo>
                    <a:pt x="8" y="242"/>
                  </a:lnTo>
                  <a:cubicBezTo>
                    <a:pt x="8" y="242"/>
                    <a:pt x="46" y="235"/>
                    <a:pt x="120" y="235"/>
                  </a:cubicBezTo>
                  <a:cubicBezTo>
                    <a:pt x="252" y="235"/>
                    <a:pt x="496" y="257"/>
                    <a:pt x="837" y="383"/>
                  </a:cubicBezTo>
                  <a:cubicBezTo>
                    <a:pt x="837" y="383"/>
                    <a:pt x="594" y="0"/>
                    <a:pt x="223"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1033675" y="3092900"/>
              <a:ext cx="85500" cy="211300"/>
            </a:xfrm>
            <a:custGeom>
              <a:avLst/>
              <a:gdLst/>
              <a:ahLst/>
              <a:cxnLst/>
              <a:rect l="l" t="t" r="r" b="b"/>
              <a:pathLst>
                <a:path w="3420" h="8452" extrusionOk="0">
                  <a:moveTo>
                    <a:pt x="180" y="1"/>
                  </a:moveTo>
                  <a:cubicBezTo>
                    <a:pt x="141" y="1"/>
                    <a:pt x="16" y="7395"/>
                    <a:pt x="0" y="8349"/>
                  </a:cubicBezTo>
                  <a:cubicBezTo>
                    <a:pt x="0" y="8404"/>
                    <a:pt x="47" y="8451"/>
                    <a:pt x="102" y="8451"/>
                  </a:cubicBezTo>
                  <a:lnTo>
                    <a:pt x="1463" y="8451"/>
                  </a:lnTo>
                  <a:cubicBezTo>
                    <a:pt x="1573" y="8451"/>
                    <a:pt x="1659" y="8365"/>
                    <a:pt x="1659" y="8255"/>
                  </a:cubicBezTo>
                  <a:lnTo>
                    <a:pt x="1581" y="3741"/>
                  </a:lnTo>
                  <a:lnTo>
                    <a:pt x="3153" y="3756"/>
                  </a:lnTo>
                  <a:cubicBezTo>
                    <a:pt x="3153" y="3756"/>
                    <a:pt x="3419" y="282"/>
                    <a:pt x="1127" y="87"/>
                  </a:cubicBezTo>
                  <a:cubicBezTo>
                    <a:pt x="423" y="32"/>
                    <a:pt x="211" y="9"/>
                    <a:pt x="180" y="1"/>
                  </a:cubicBezTo>
                  <a:cubicBezTo>
                    <a:pt x="180" y="1"/>
                    <a:pt x="180"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1035625" y="3094275"/>
              <a:ext cx="29175" cy="48525"/>
            </a:xfrm>
            <a:custGeom>
              <a:avLst/>
              <a:gdLst/>
              <a:ahLst/>
              <a:cxnLst/>
              <a:rect l="l" t="t" r="r" b="b"/>
              <a:pathLst>
                <a:path w="1167" h="1941" extrusionOk="0">
                  <a:moveTo>
                    <a:pt x="1127" y="0"/>
                  </a:moveTo>
                  <a:cubicBezTo>
                    <a:pt x="360" y="0"/>
                    <a:pt x="16" y="1816"/>
                    <a:pt x="0" y="1894"/>
                  </a:cubicBezTo>
                  <a:cubicBezTo>
                    <a:pt x="0" y="1917"/>
                    <a:pt x="16" y="1941"/>
                    <a:pt x="32" y="1941"/>
                  </a:cubicBezTo>
                  <a:lnTo>
                    <a:pt x="40" y="1941"/>
                  </a:lnTo>
                  <a:cubicBezTo>
                    <a:pt x="63" y="1941"/>
                    <a:pt x="79" y="1933"/>
                    <a:pt x="79" y="1910"/>
                  </a:cubicBezTo>
                  <a:cubicBezTo>
                    <a:pt x="86" y="1894"/>
                    <a:pt x="431" y="79"/>
                    <a:pt x="1127" y="79"/>
                  </a:cubicBezTo>
                  <a:cubicBezTo>
                    <a:pt x="1151" y="79"/>
                    <a:pt x="1166" y="63"/>
                    <a:pt x="1166" y="40"/>
                  </a:cubicBezTo>
                  <a:cubicBezTo>
                    <a:pt x="1166" y="16"/>
                    <a:pt x="1151" y="0"/>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1039350" y="3182300"/>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1039350" y="3218300"/>
              <a:ext cx="2350" cy="2550"/>
            </a:xfrm>
            <a:custGeom>
              <a:avLst/>
              <a:gdLst/>
              <a:ahLst/>
              <a:cxnLst/>
              <a:rect l="l" t="t" r="r" b="b"/>
              <a:pathLst>
                <a:path w="94" h="102" extrusionOk="0">
                  <a:moveTo>
                    <a:pt x="47" y="0"/>
                  </a:moveTo>
                  <a:cubicBezTo>
                    <a:pt x="16" y="0"/>
                    <a:pt x="0" y="24"/>
                    <a:pt x="0" y="47"/>
                  </a:cubicBezTo>
                  <a:cubicBezTo>
                    <a:pt x="0" y="78"/>
                    <a:pt x="16" y="102"/>
                    <a:pt x="47" y="102"/>
                  </a:cubicBezTo>
                  <a:cubicBezTo>
                    <a:pt x="70" y="102"/>
                    <a:pt x="94" y="78"/>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1039350" y="3252525"/>
              <a:ext cx="2350" cy="2375"/>
            </a:xfrm>
            <a:custGeom>
              <a:avLst/>
              <a:gdLst/>
              <a:ahLst/>
              <a:cxnLst/>
              <a:rect l="l" t="t" r="r" b="b"/>
              <a:pathLst>
                <a:path w="94" h="95" extrusionOk="0">
                  <a:moveTo>
                    <a:pt x="47" y="0"/>
                  </a:moveTo>
                  <a:cubicBezTo>
                    <a:pt x="16" y="0"/>
                    <a:pt x="0" y="24"/>
                    <a:pt x="0" y="47"/>
                  </a:cubicBezTo>
                  <a:cubicBezTo>
                    <a:pt x="0" y="79"/>
                    <a:pt x="16" y="94"/>
                    <a:pt x="47" y="94"/>
                  </a:cubicBezTo>
                  <a:cubicBezTo>
                    <a:pt x="70" y="94"/>
                    <a:pt x="94" y="79"/>
                    <a:pt x="94" y="47"/>
                  </a:cubicBezTo>
                  <a:cubicBezTo>
                    <a:pt x="94"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1062825" y="3158250"/>
              <a:ext cx="10375" cy="46775"/>
            </a:xfrm>
            <a:custGeom>
              <a:avLst/>
              <a:gdLst/>
              <a:ahLst/>
              <a:cxnLst/>
              <a:rect l="l" t="t" r="r" b="b"/>
              <a:pathLst>
                <a:path w="415" h="1871" extrusionOk="0">
                  <a:moveTo>
                    <a:pt x="415" y="0"/>
                  </a:moveTo>
                  <a:lnTo>
                    <a:pt x="0" y="869"/>
                  </a:lnTo>
                  <a:lnTo>
                    <a:pt x="415" y="1870"/>
                  </a:ln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845300" y="3060375"/>
              <a:ext cx="105650" cy="156925"/>
            </a:xfrm>
            <a:custGeom>
              <a:avLst/>
              <a:gdLst/>
              <a:ahLst/>
              <a:cxnLst/>
              <a:rect l="l" t="t" r="r" b="b"/>
              <a:pathLst>
                <a:path w="4226" h="6277" extrusionOk="0">
                  <a:moveTo>
                    <a:pt x="820" y="1"/>
                  </a:moveTo>
                  <a:cubicBezTo>
                    <a:pt x="810" y="1"/>
                    <a:pt x="800" y="2"/>
                    <a:pt x="790" y="3"/>
                  </a:cubicBezTo>
                  <a:cubicBezTo>
                    <a:pt x="736" y="11"/>
                    <a:pt x="689" y="42"/>
                    <a:pt x="657" y="81"/>
                  </a:cubicBezTo>
                  <a:cubicBezTo>
                    <a:pt x="618" y="128"/>
                    <a:pt x="610" y="175"/>
                    <a:pt x="618" y="230"/>
                  </a:cubicBezTo>
                  <a:lnTo>
                    <a:pt x="673" y="660"/>
                  </a:lnTo>
                  <a:lnTo>
                    <a:pt x="673" y="660"/>
                  </a:lnTo>
                  <a:lnTo>
                    <a:pt x="462" y="300"/>
                  </a:lnTo>
                  <a:cubicBezTo>
                    <a:pt x="421" y="234"/>
                    <a:pt x="357" y="198"/>
                    <a:pt x="287" y="198"/>
                  </a:cubicBezTo>
                  <a:cubicBezTo>
                    <a:pt x="250" y="198"/>
                    <a:pt x="211" y="208"/>
                    <a:pt x="172" y="230"/>
                  </a:cubicBezTo>
                  <a:cubicBezTo>
                    <a:pt x="125" y="253"/>
                    <a:pt x="94" y="300"/>
                    <a:pt x="78" y="347"/>
                  </a:cubicBezTo>
                  <a:cubicBezTo>
                    <a:pt x="71" y="402"/>
                    <a:pt x="78" y="457"/>
                    <a:pt x="102" y="504"/>
                  </a:cubicBezTo>
                  <a:lnTo>
                    <a:pt x="399" y="1012"/>
                  </a:lnTo>
                  <a:cubicBezTo>
                    <a:pt x="258" y="1098"/>
                    <a:pt x="55" y="1247"/>
                    <a:pt x="24" y="1435"/>
                  </a:cubicBezTo>
                  <a:cubicBezTo>
                    <a:pt x="0" y="1544"/>
                    <a:pt x="39" y="1654"/>
                    <a:pt x="125" y="1756"/>
                  </a:cubicBezTo>
                  <a:cubicBezTo>
                    <a:pt x="313" y="1959"/>
                    <a:pt x="391" y="2115"/>
                    <a:pt x="423" y="2194"/>
                  </a:cubicBezTo>
                  <a:cubicBezTo>
                    <a:pt x="438" y="2288"/>
                    <a:pt x="462" y="2436"/>
                    <a:pt x="485" y="2601"/>
                  </a:cubicBezTo>
                  <a:cubicBezTo>
                    <a:pt x="532" y="2882"/>
                    <a:pt x="595" y="3227"/>
                    <a:pt x="634" y="3493"/>
                  </a:cubicBezTo>
                  <a:cubicBezTo>
                    <a:pt x="657" y="3673"/>
                    <a:pt x="783" y="4322"/>
                    <a:pt x="869" y="4752"/>
                  </a:cubicBezTo>
                  <a:cubicBezTo>
                    <a:pt x="908" y="4964"/>
                    <a:pt x="947" y="5136"/>
                    <a:pt x="947" y="5159"/>
                  </a:cubicBezTo>
                  <a:lnTo>
                    <a:pt x="963" y="5214"/>
                  </a:lnTo>
                  <a:cubicBezTo>
                    <a:pt x="1017" y="5410"/>
                    <a:pt x="1096" y="5582"/>
                    <a:pt x="1205" y="5730"/>
                  </a:cubicBezTo>
                  <a:cubicBezTo>
                    <a:pt x="1229" y="5762"/>
                    <a:pt x="1244" y="5793"/>
                    <a:pt x="1268" y="5809"/>
                  </a:cubicBezTo>
                  <a:cubicBezTo>
                    <a:pt x="1299" y="5848"/>
                    <a:pt x="1330" y="5879"/>
                    <a:pt x="1362" y="5910"/>
                  </a:cubicBezTo>
                  <a:cubicBezTo>
                    <a:pt x="1605" y="6148"/>
                    <a:pt x="1933" y="6276"/>
                    <a:pt x="2264" y="6276"/>
                  </a:cubicBezTo>
                  <a:cubicBezTo>
                    <a:pt x="2455" y="6276"/>
                    <a:pt x="2647" y="6234"/>
                    <a:pt x="2825" y="6145"/>
                  </a:cubicBezTo>
                  <a:cubicBezTo>
                    <a:pt x="3028" y="6043"/>
                    <a:pt x="3193" y="5895"/>
                    <a:pt x="3365" y="5746"/>
                  </a:cubicBezTo>
                  <a:lnTo>
                    <a:pt x="3803" y="5363"/>
                  </a:lnTo>
                  <a:cubicBezTo>
                    <a:pt x="3873" y="5308"/>
                    <a:pt x="3944" y="5245"/>
                    <a:pt x="4014" y="5183"/>
                  </a:cubicBezTo>
                  <a:cubicBezTo>
                    <a:pt x="4053" y="5144"/>
                    <a:pt x="4218" y="5042"/>
                    <a:pt x="4225" y="4987"/>
                  </a:cubicBezTo>
                  <a:cubicBezTo>
                    <a:pt x="4225" y="4979"/>
                    <a:pt x="4218" y="4971"/>
                    <a:pt x="4218" y="4956"/>
                  </a:cubicBezTo>
                  <a:cubicBezTo>
                    <a:pt x="4186" y="4901"/>
                    <a:pt x="4053" y="4831"/>
                    <a:pt x="4014" y="4799"/>
                  </a:cubicBezTo>
                  <a:cubicBezTo>
                    <a:pt x="3717" y="4572"/>
                    <a:pt x="3419" y="4345"/>
                    <a:pt x="3122" y="4126"/>
                  </a:cubicBezTo>
                  <a:cubicBezTo>
                    <a:pt x="2958" y="4001"/>
                    <a:pt x="2801" y="3884"/>
                    <a:pt x="2645" y="3766"/>
                  </a:cubicBezTo>
                  <a:lnTo>
                    <a:pt x="2621" y="3790"/>
                  </a:lnTo>
                  <a:cubicBezTo>
                    <a:pt x="2567" y="3852"/>
                    <a:pt x="2512" y="3985"/>
                    <a:pt x="2465" y="4119"/>
                  </a:cubicBezTo>
                  <a:cubicBezTo>
                    <a:pt x="2418" y="4244"/>
                    <a:pt x="2363" y="4369"/>
                    <a:pt x="2324" y="4416"/>
                  </a:cubicBezTo>
                  <a:lnTo>
                    <a:pt x="2293" y="4455"/>
                  </a:lnTo>
                  <a:lnTo>
                    <a:pt x="1416" y="2147"/>
                  </a:lnTo>
                  <a:cubicBezTo>
                    <a:pt x="1448" y="1959"/>
                    <a:pt x="1581" y="1177"/>
                    <a:pt x="1510" y="989"/>
                  </a:cubicBezTo>
                  <a:cubicBezTo>
                    <a:pt x="1456" y="848"/>
                    <a:pt x="1330" y="801"/>
                    <a:pt x="1236" y="785"/>
                  </a:cubicBezTo>
                  <a:cubicBezTo>
                    <a:pt x="1224" y="783"/>
                    <a:pt x="1212" y="782"/>
                    <a:pt x="1200" y="782"/>
                  </a:cubicBezTo>
                  <a:cubicBezTo>
                    <a:pt x="1168" y="782"/>
                    <a:pt x="1138" y="789"/>
                    <a:pt x="1103" y="801"/>
                  </a:cubicBezTo>
                  <a:lnTo>
                    <a:pt x="1025" y="183"/>
                  </a:lnTo>
                  <a:cubicBezTo>
                    <a:pt x="1011" y="75"/>
                    <a:pt x="925" y="1"/>
                    <a:pt x="82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859375" y="3092525"/>
              <a:ext cx="9800" cy="8825"/>
            </a:xfrm>
            <a:custGeom>
              <a:avLst/>
              <a:gdLst/>
              <a:ahLst/>
              <a:cxnLst/>
              <a:rect l="l" t="t" r="r" b="b"/>
              <a:pathLst>
                <a:path w="392" h="353" extrusionOk="0">
                  <a:moveTo>
                    <a:pt x="1" y="0"/>
                  </a:moveTo>
                  <a:lnTo>
                    <a:pt x="188" y="352"/>
                  </a:lnTo>
                  <a:lnTo>
                    <a:pt x="392" y="16"/>
                  </a:lnTo>
                  <a:lnTo>
                    <a:pt x="1"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858000" y="3080725"/>
              <a:ext cx="23500" cy="30400"/>
            </a:xfrm>
            <a:custGeom>
              <a:avLst/>
              <a:gdLst/>
              <a:ahLst/>
              <a:cxnLst/>
              <a:rect l="l" t="t" r="r" b="b"/>
              <a:pathLst>
                <a:path w="940" h="1216" extrusionOk="0">
                  <a:moveTo>
                    <a:pt x="660" y="1"/>
                  </a:moveTo>
                  <a:cubicBezTo>
                    <a:pt x="615" y="1"/>
                    <a:pt x="571" y="15"/>
                    <a:pt x="533" y="34"/>
                  </a:cubicBezTo>
                  <a:lnTo>
                    <a:pt x="1" y="355"/>
                  </a:lnTo>
                  <a:cubicBezTo>
                    <a:pt x="20" y="466"/>
                    <a:pt x="116" y="544"/>
                    <a:pt x="220" y="544"/>
                  </a:cubicBezTo>
                  <a:cubicBezTo>
                    <a:pt x="241" y="544"/>
                    <a:pt x="262" y="541"/>
                    <a:pt x="282" y="535"/>
                  </a:cubicBezTo>
                  <a:lnTo>
                    <a:pt x="541" y="464"/>
                  </a:lnTo>
                  <a:lnTo>
                    <a:pt x="541" y="464"/>
                  </a:lnTo>
                  <a:cubicBezTo>
                    <a:pt x="149" y="597"/>
                    <a:pt x="212" y="1215"/>
                    <a:pt x="212" y="1215"/>
                  </a:cubicBezTo>
                  <a:lnTo>
                    <a:pt x="940" y="159"/>
                  </a:lnTo>
                  <a:cubicBezTo>
                    <a:pt x="885" y="42"/>
                    <a:pt x="768" y="10"/>
                    <a:pt x="689" y="3"/>
                  </a:cubicBezTo>
                  <a:cubicBezTo>
                    <a:pt x="680" y="1"/>
                    <a:pt x="670" y="1"/>
                    <a:pt x="660"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857425" y="3080150"/>
              <a:ext cx="24675" cy="31375"/>
            </a:xfrm>
            <a:custGeom>
              <a:avLst/>
              <a:gdLst/>
              <a:ahLst/>
              <a:cxnLst/>
              <a:rect l="l" t="t" r="r" b="b"/>
              <a:pathLst>
                <a:path w="987" h="1255" extrusionOk="0">
                  <a:moveTo>
                    <a:pt x="681" y="0"/>
                  </a:moveTo>
                  <a:cubicBezTo>
                    <a:pt x="631" y="0"/>
                    <a:pt x="587" y="15"/>
                    <a:pt x="548" y="41"/>
                  </a:cubicBezTo>
                  <a:lnTo>
                    <a:pt x="0" y="370"/>
                  </a:lnTo>
                  <a:lnTo>
                    <a:pt x="0" y="386"/>
                  </a:lnTo>
                  <a:cubicBezTo>
                    <a:pt x="16" y="456"/>
                    <a:pt x="55" y="511"/>
                    <a:pt x="118" y="550"/>
                  </a:cubicBezTo>
                  <a:cubicBezTo>
                    <a:pt x="155" y="577"/>
                    <a:pt x="200" y="589"/>
                    <a:pt x="247" y="589"/>
                  </a:cubicBezTo>
                  <a:cubicBezTo>
                    <a:pt x="269" y="589"/>
                    <a:pt x="291" y="586"/>
                    <a:pt x="313" y="581"/>
                  </a:cubicBezTo>
                  <a:lnTo>
                    <a:pt x="407" y="550"/>
                  </a:lnTo>
                  <a:lnTo>
                    <a:pt x="407" y="550"/>
                  </a:lnTo>
                  <a:cubicBezTo>
                    <a:pt x="165" y="769"/>
                    <a:pt x="212" y="1215"/>
                    <a:pt x="212" y="1238"/>
                  </a:cubicBezTo>
                  <a:cubicBezTo>
                    <a:pt x="212" y="1246"/>
                    <a:pt x="219" y="1254"/>
                    <a:pt x="235" y="1254"/>
                  </a:cubicBezTo>
                  <a:cubicBezTo>
                    <a:pt x="251" y="1254"/>
                    <a:pt x="259" y="1246"/>
                    <a:pt x="259" y="1231"/>
                  </a:cubicBezTo>
                  <a:cubicBezTo>
                    <a:pt x="259" y="1231"/>
                    <a:pt x="196" y="636"/>
                    <a:pt x="571" y="503"/>
                  </a:cubicBezTo>
                  <a:lnTo>
                    <a:pt x="556" y="464"/>
                  </a:lnTo>
                  <a:lnTo>
                    <a:pt x="298" y="534"/>
                  </a:lnTo>
                  <a:cubicBezTo>
                    <a:pt x="279" y="539"/>
                    <a:pt x="261" y="542"/>
                    <a:pt x="243" y="542"/>
                  </a:cubicBezTo>
                  <a:cubicBezTo>
                    <a:pt x="207" y="542"/>
                    <a:pt x="172" y="532"/>
                    <a:pt x="141" y="511"/>
                  </a:cubicBezTo>
                  <a:cubicBezTo>
                    <a:pt x="94" y="487"/>
                    <a:pt x="63" y="440"/>
                    <a:pt x="47" y="393"/>
                  </a:cubicBezTo>
                  <a:lnTo>
                    <a:pt x="571" y="80"/>
                  </a:lnTo>
                  <a:cubicBezTo>
                    <a:pt x="601" y="56"/>
                    <a:pt x="636" y="46"/>
                    <a:pt x="675" y="46"/>
                  </a:cubicBezTo>
                  <a:cubicBezTo>
                    <a:pt x="687" y="46"/>
                    <a:pt x="699" y="47"/>
                    <a:pt x="712" y="49"/>
                  </a:cubicBezTo>
                  <a:cubicBezTo>
                    <a:pt x="783" y="57"/>
                    <a:pt x="892" y="88"/>
                    <a:pt x="939" y="190"/>
                  </a:cubicBezTo>
                  <a:cubicBezTo>
                    <a:pt x="947" y="206"/>
                    <a:pt x="955" y="206"/>
                    <a:pt x="971" y="206"/>
                  </a:cubicBezTo>
                  <a:cubicBezTo>
                    <a:pt x="978" y="198"/>
                    <a:pt x="986" y="182"/>
                    <a:pt x="978" y="174"/>
                  </a:cubicBezTo>
                  <a:cubicBezTo>
                    <a:pt x="924" y="49"/>
                    <a:pt x="806" y="10"/>
                    <a:pt x="712" y="2"/>
                  </a:cubicBezTo>
                  <a:cubicBezTo>
                    <a:pt x="702" y="1"/>
                    <a:pt x="691" y="0"/>
                    <a:pt x="68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7"/>
            <p:cNvSpPr/>
            <p:nvPr/>
          </p:nvSpPr>
          <p:spPr>
            <a:xfrm>
              <a:off x="849200" y="3090175"/>
              <a:ext cx="14300" cy="19325"/>
            </a:xfrm>
            <a:custGeom>
              <a:avLst/>
              <a:gdLst/>
              <a:ahLst/>
              <a:cxnLst/>
              <a:rect l="l" t="t" r="r" b="b"/>
              <a:pathLst>
                <a:path w="572" h="773" extrusionOk="0">
                  <a:moveTo>
                    <a:pt x="118" y="235"/>
                  </a:moveTo>
                  <a:lnTo>
                    <a:pt x="158" y="290"/>
                  </a:lnTo>
                  <a:lnTo>
                    <a:pt x="158" y="290"/>
                  </a:lnTo>
                  <a:lnTo>
                    <a:pt x="160" y="286"/>
                  </a:lnTo>
                  <a:lnTo>
                    <a:pt x="160" y="286"/>
                  </a:lnTo>
                  <a:lnTo>
                    <a:pt x="118" y="235"/>
                  </a:lnTo>
                  <a:close/>
                  <a:moveTo>
                    <a:pt x="345" y="0"/>
                  </a:moveTo>
                  <a:lnTo>
                    <a:pt x="160" y="286"/>
                  </a:lnTo>
                  <a:lnTo>
                    <a:pt x="160" y="286"/>
                  </a:lnTo>
                  <a:lnTo>
                    <a:pt x="353" y="517"/>
                  </a:lnTo>
                  <a:cubicBezTo>
                    <a:pt x="377" y="545"/>
                    <a:pt x="410" y="559"/>
                    <a:pt x="442" y="559"/>
                  </a:cubicBezTo>
                  <a:cubicBezTo>
                    <a:pt x="473" y="559"/>
                    <a:pt x="502" y="547"/>
                    <a:pt x="525" y="524"/>
                  </a:cubicBezTo>
                  <a:cubicBezTo>
                    <a:pt x="564" y="485"/>
                    <a:pt x="572" y="423"/>
                    <a:pt x="541" y="376"/>
                  </a:cubicBezTo>
                  <a:lnTo>
                    <a:pt x="345" y="0"/>
                  </a:lnTo>
                  <a:close/>
                  <a:moveTo>
                    <a:pt x="158" y="290"/>
                  </a:moveTo>
                  <a:lnTo>
                    <a:pt x="1" y="532"/>
                  </a:lnTo>
                  <a:lnTo>
                    <a:pt x="188" y="743"/>
                  </a:lnTo>
                  <a:cubicBezTo>
                    <a:pt x="208" y="763"/>
                    <a:pt x="233" y="773"/>
                    <a:pt x="258" y="773"/>
                  </a:cubicBezTo>
                  <a:cubicBezTo>
                    <a:pt x="282" y="773"/>
                    <a:pt x="306" y="763"/>
                    <a:pt x="321" y="743"/>
                  </a:cubicBezTo>
                  <a:cubicBezTo>
                    <a:pt x="376" y="673"/>
                    <a:pt x="376" y="579"/>
                    <a:pt x="321" y="517"/>
                  </a:cubicBezTo>
                  <a:lnTo>
                    <a:pt x="158" y="29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7"/>
            <p:cNvSpPr/>
            <p:nvPr/>
          </p:nvSpPr>
          <p:spPr>
            <a:xfrm>
              <a:off x="848625" y="3089650"/>
              <a:ext cx="15475" cy="20500"/>
            </a:xfrm>
            <a:custGeom>
              <a:avLst/>
              <a:gdLst/>
              <a:ahLst/>
              <a:cxnLst/>
              <a:rect l="l" t="t" r="r" b="b"/>
              <a:pathLst>
                <a:path w="619" h="820" extrusionOk="0">
                  <a:moveTo>
                    <a:pt x="371" y="0"/>
                  </a:moveTo>
                  <a:cubicBezTo>
                    <a:pt x="365" y="0"/>
                    <a:pt x="359" y="2"/>
                    <a:pt x="352" y="6"/>
                  </a:cubicBezTo>
                  <a:cubicBezTo>
                    <a:pt x="344" y="6"/>
                    <a:pt x="344" y="21"/>
                    <a:pt x="344" y="37"/>
                  </a:cubicBezTo>
                  <a:lnTo>
                    <a:pt x="548" y="405"/>
                  </a:lnTo>
                  <a:cubicBezTo>
                    <a:pt x="571" y="444"/>
                    <a:pt x="564" y="498"/>
                    <a:pt x="532" y="530"/>
                  </a:cubicBezTo>
                  <a:cubicBezTo>
                    <a:pt x="509" y="545"/>
                    <a:pt x="485" y="553"/>
                    <a:pt x="462" y="553"/>
                  </a:cubicBezTo>
                  <a:cubicBezTo>
                    <a:pt x="431" y="553"/>
                    <a:pt x="407" y="545"/>
                    <a:pt x="391" y="522"/>
                  </a:cubicBezTo>
                  <a:lnTo>
                    <a:pt x="157" y="240"/>
                  </a:lnTo>
                  <a:lnTo>
                    <a:pt x="118" y="272"/>
                  </a:lnTo>
                  <a:lnTo>
                    <a:pt x="329" y="545"/>
                  </a:lnTo>
                  <a:cubicBezTo>
                    <a:pt x="376" y="608"/>
                    <a:pt x="376" y="686"/>
                    <a:pt x="329" y="749"/>
                  </a:cubicBezTo>
                  <a:cubicBezTo>
                    <a:pt x="313" y="764"/>
                    <a:pt x="298" y="772"/>
                    <a:pt x="282" y="772"/>
                  </a:cubicBezTo>
                  <a:cubicBezTo>
                    <a:pt x="258" y="772"/>
                    <a:pt x="243" y="764"/>
                    <a:pt x="227" y="749"/>
                  </a:cubicBezTo>
                  <a:lnTo>
                    <a:pt x="39" y="538"/>
                  </a:lnTo>
                  <a:cubicBezTo>
                    <a:pt x="35" y="534"/>
                    <a:pt x="30" y="532"/>
                    <a:pt x="24" y="532"/>
                  </a:cubicBezTo>
                  <a:cubicBezTo>
                    <a:pt x="18" y="532"/>
                    <a:pt x="12" y="534"/>
                    <a:pt x="8" y="538"/>
                  </a:cubicBezTo>
                  <a:cubicBezTo>
                    <a:pt x="0" y="545"/>
                    <a:pt x="0" y="561"/>
                    <a:pt x="8" y="569"/>
                  </a:cubicBezTo>
                  <a:lnTo>
                    <a:pt x="196" y="780"/>
                  </a:lnTo>
                  <a:cubicBezTo>
                    <a:pt x="219" y="804"/>
                    <a:pt x="243" y="819"/>
                    <a:pt x="274" y="819"/>
                  </a:cubicBezTo>
                  <a:lnTo>
                    <a:pt x="282" y="819"/>
                  </a:lnTo>
                  <a:cubicBezTo>
                    <a:pt x="313" y="819"/>
                    <a:pt x="344" y="804"/>
                    <a:pt x="360" y="772"/>
                  </a:cubicBezTo>
                  <a:cubicBezTo>
                    <a:pt x="407" y="718"/>
                    <a:pt x="415" y="647"/>
                    <a:pt x="399" y="585"/>
                  </a:cubicBezTo>
                  <a:lnTo>
                    <a:pt x="399" y="585"/>
                  </a:lnTo>
                  <a:cubicBezTo>
                    <a:pt x="415" y="592"/>
                    <a:pt x="438" y="600"/>
                    <a:pt x="462" y="600"/>
                  </a:cubicBezTo>
                  <a:cubicBezTo>
                    <a:pt x="493" y="600"/>
                    <a:pt x="532" y="585"/>
                    <a:pt x="564" y="561"/>
                  </a:cubicBezTo>
                  <a:cubicBezTo>
                    <a:pt x="611" y="514"/>
                    <a:pt x="618" y="444"/>
                    <a:pt x="587" y="381"/>
                  </a:cubicBezTo>
                  <a:lnTo>
                    <a:pt x="384" y="13"/>
                  </a:lnTo>
                  <a:cubicBezTo>
                    <a:pt x="384" y="4"/>
                    <a:pt x="378" y="0"/>
                    <a:pt x="371"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7"/>
            <p:cNvSpPr/>
            <p:nvPr/>
          </p:nvSpPr>
          <p:spPr>
            <a:xfrm>
              <a:off x="909250" y="3092950"/>
              <a:ext cx="76525" cy="212425"/>
            </a:xfrm>
            <a:custGeom>
              <a:avLst/>
              <a:gdLst/>
              <a:ahLst/>
              <a:cxnLst/>
              <a:rect l="l" t="t" r="r" b="b"/>
              <a:pathLst>
                <a:path w="3061" h="8497" extrusionOk="0">
                  <a:moveTo>
                    <a:pt x="2804" y="0"/>
                  </a:moveTo>
                  <a:cubicBezTo>
                    <a:pt x="2674" y="0"/>
                    <a:pt x="2414" y="21"/>
                    <a:pt x="1926" y="85"/>
                  </a:cubicBezTo>
                  <a:cubicBezTo>
                    <a:pt x="533" y="265"/>
                    <a:pt x="1" y="2503"/>
                    <a:pt x="1" y="2503"/>
                  </a:cubicBezTo>
                  <a:lnTo>
                    <a:pt x="1425" y="3825"/>
                  </a:lnTo>
                  <a:lnTo>
                    <a:pt x="1315" y="8496"/>
                  </a:lnTo>
                  <a:lnTo>
                    <a:pt x="3060" y="8449"/>
                  </a:lnTo>
                  <a:cubicBezTo>
                    <a:pt x="3060" y="8449"/>
                    <a:pt x="2904" y="14"/>
                    <a:pt x="2896" y="7"/>
                  </a:cubicBezTo>
                  <a:cubicBezTo>
                    <a:pt x="2878" y="3"/>
                    <a:pt x="2848" y="0"/>
                    <a:pt x="2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7"/>
            <p:cNvSpPr/>
            <p:nvPr/>
          </p:nvSpPr>
          <p:spPr>
            <a:xfrm>
              <a:off x="954450" y="3094275"/>
              <a:ext cx="29350" cy="48525"/>
            </a:xfrm>
            <a:custGeom>
              <a:avLst/>
              <a:gdLst/>
              <a:ahLst/>
              <a:cxnLst/>
              <a:rect l="l" t="t" r="r" b="b"/>
              <a:pathLst>
                <a:path w="1174" h="1941" extrusionOk="0">
                  <a:moveTo>
                    <a:pt x="39" y="0"/>
                  </a:moveTo>
                  <a:cubicBezTo>
                    <a:pt x="24" y="0"/>
                    <a:pt x="0" y="16"/>
                    <a:pt x="0" y="40"/>
                  </a:cubicBezTo>
                  <a:cubicBezTo>
                    <a:pt x="0" y="63"/>
                    <a:pt x="24" y="79"/>
                    <a:pt x="39" y="79"/>
                  </a:cubicBezTo>
                  <a:cubicBezTo>
                    <a:pt x="744" y="79"/>
                    <a:pt x="1088" y="1894"/>
                    <a:pt x="1088" y="1910"/>
                  </a:cubicBezTo>
                  <a:cubicBezTo>
                    <a:pt x="1088" y="1933"/>
                    <a:pt x="1111" y="1941"/>
                    <a:pt x="1127" y="1941"/>
                  </a:cubicBezTo>
                  <a:lnTo>
                    <a:pt x="1135" y="1941"/>
                  </a:lnTo>
                  <a:cubicBezTo>
                    <a:pt x="1158" y="1941"/>
                    <a:pt x="1174" y="1917"/>
                    <a:pt x="1166" y="1894"/>
                  </a:cubicBezTo>
                  <a:cubicBezTo>
                    <a:pt x="1150" y="1816"/>
                    <a:pt x="806" y="0"/>
                    <a:pt x="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7"/>
            <p:cNvSpPr/>
            <p:nvPr/>
          </p:nvSpPr>
          <p:spPr>
            <a:xfrm>
              <a:off x="944275" y="3174275"/>
              <a:ext cx="17050" cy="39150"/>
            </a:xfrm>
            <a:custGeom>
              <a:avLst/>
              <a:gdLst/>
              <a:ahLst/>
              <a:cxnLst/>
              <a:rect l="l" t="t" r="r" b="b"/>
              <a:pathLst>
                <a:path w="682" h="1566" extrusionOk="0">
                  <a:moveTo>
                    <a:pt x="681" y="1"/>
                  </a:moveTo>
                  <a:lnTo>
                    <a:pt x="55" y="627"/>
                  </a:lnTo>
                  <a:lnTo>
                    <a:pt x="0" y="1566"/>
                  </a:ln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7"/>
            <p:cNvSpPr/>
            <p:nvPr/>
          </p:nvSpPr>
          <p:spPr>
            <a:xfrm>
              <a:off x="975175" y="3011150"/>
              <a:ext cx="71025" cy="35425"/>
            </a:xfrm>
            <a:custGeom>
              <a:avLst/>
              <a:gdLst/>
              <a:ahLst/>
              <a:cxnLst/>
              <a:rect l="l" t="t" r="r" b="b"/>
              <a:pathLst>
                <a:path w="2841" h="1417" extrusionOk="0">
                  <a:moveTo>
                    <a:pt x="1" y="0"/>
                  </a:moveTo>
                  <a:lnTo>
                    <a:pt x="1" y="1416"/>
                  </a:lnTo>
                  <a:lnTo>
                    <a:pt x="2841" y="1416"/>
                  </a:lnTo>
                  <a:lnTo>
                    <a:pt x="2841" y="0"/>
                  </a:ln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7"/>
            <p:cNvSpPr/>
            <p:nvPr/>
          </p:nvSpPr>
          <p:spPr>
            <a:xfrm>
              <a:off x="969300" y="2990400"/>
              <a:ext cx="83750" cy="123275"/>
            </a:xfrm>
            <a:custGeom>
              <a:avLst/>
              <a:gdLst/>
              <a:ahLst/>
              <a:cxnLst/>
              <a:rect l="l" t="t" r="r" b="b"/>
              <a:pathLst>
                <a:path w="3350" h="4931" extrusionOk="0">
                  <a:moveTo>
                    <a:pt x="1495" y="1"/>
                  </a:moveTo>
                  <a:cubicBezTo>
                    <a:pt x="940" y="1"/>
                    <a:pt x="486" y="455"/>
                    <a:pt x="486" y="1010"/>
                  </a:cubicBezTo>
                  <a:lnTo>
                    <a:pt x="486" y="1127"/>
                  </a:lnTo>
                  <a:lnTo>
                    <a:pt x="486" y="1644"/>
                  </a:lnTo>
                  <a:lnTo>
                    <a:pt x="353" y="1644"/>
                  </a:lnTo>
                  <a:cubicBezTo>
                    <a:pt x="157" y="1644"/>
                    <a:pt x="1" y="1800"/>
                    <a:pt x="1" y="1996"/>
                  </a:cubicBezTo>
                  <a:lnTo>
                    <a:pt x="1" y="2074"/>
                  </a:lnTo>
                  <a:cubicBezTo>
                    <a:pt x="1" y="2270"/>
                    <a:pt x="157" y="2426"/>
                    <a:pt x="353" y="2426"/>
                  </a:cubicBezTo>
                  <a:lnTo>
                    <a:pt x="486" y="2426"/>
                  </a:lnTo>
                  <a:lnTo>
                    <a:pt x="486" y="2575"/>
                  </a:lnTo>
                  <a:lnTo>
                    <a:pt x="486" y="2810"/>
                  </a:lnTo>
                  <a:cubicBezTo>
                    <a:pt x="486" y="3130"/>
                    <a:pt x="635" y="3412"/>
                    <a:pt x="869" y="3600"/>
                  </a:cubicBezTo>
                  <a:lnTo>
                    <a:pt x="869" y="4195"/>
                  </a:lnTo>
                  <a:cubicBezTo>
                    <a:pt x="869" y="4601"/>
                    <a:pt x="1198" y="4930"/>
                    <a:pt x="1605" y="4930"/>
                  </a:cubicBezTo>
                  <a:cubicBezTo>
                    <a:pt x="2012" y="4930"/>
                    <a:pt x="2340" y="4601"/>
                    <a:pt x="2340" y="4195"/>
                  </a:cubicBezTo>
                  <a:lnTo>
                    <a:pt x="2340" y="3686"/>
                  </a:lnTo>
                  <a:cubicBezTo>
                    <a:pt x="2653" y="3514"/>
                    <a:pt x="2857" y="3185"/>
                    <a:pt x="2857" y="2810"/>
                  </a:cubicBezTo>
                  <a:lnTo>
                    <a:pt x="2857" y="2575"/>
                  </a:lnTo>
                  <a:lnTo>
                    <a:pt x="2857" y="2426"/>
                  </a:lnTo>
                  <a:lnTo>
                    <a:pt x="2990" y="2426"/>
                  </a:lnTo>
                  <a:cubicBezTo>
                    <a:pt x="3185" y="2426"/>
                    <a:pt x="3350" y="2270"/>
                    <a:pt x="3350" y="2074"/>
                  </a:cubicBezTo>
                  <a:lnTo>
                    <a:pt x="3350" y="1996"/>
                  </a:lnTo>
                  <a:cubicBezTo>
                    <a:pt x="3350" y="1800"/>
                    <a:pt x="3185" y="1644"/>
                    <a:pt x="2990" y="1644"/>
                  </a:cubicBezTo>
                  <a:lnTo>
                    <a:pt x="2857" y="1644"/>
                  </a:lnTo>
                  <a:lnTo>
                    <a:pt x="2857" y="1127"/>
                  </a:lnTo>
                  <a:lnTo>
                    <a:pt x="2857" y="1010"/>
                  </a:lnTo>
                  <a:cubicBezTo>
                    <a:pt x="2857" y="455"/>
                    <a:pt x="2403" y="1"/>
                    <a:pt x="184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7"/>
            <p:cNvSpPr/>
            <p:nvPr/>
          </p:nvSpPr>
          <p:spPr>
            <a:xfrm>
              <a:off x="981450" y="3054750"/>
              <a:ext cx="59275" cy="40525"/>
            </a:xfrm>
            <a:custGeom>
              <a:avLst/>
              <a:gdLst/>
              <a:ahLst/>
              <a:cxnLst/>
              <a:rect l="l" t="t" r="r" b="b"/>
              <a:pathLst>
                <a:path w="2371" h="1621" extrusionOk="0">
                  <a:moveTo>
                    <a:pt x="0" y="1"/>
                  </a:moveTo>
                  <a:lnTo>
                    <a:pt x="0" y="236"/>
                  </a:lnTo>
                  <a:cubicBezTo>
                    <a:pt x="0" y="603"/>
                    <a:pt x="203" y="924"/>
                    <a:pt x="493" y="1096"/>
                  </a:cubicBezTo>
                  <a:cubicBezTo>
                    <a:pt x="548" y="1394"/>
                    <a:pt x="806" y="1621"/>
                    <a:pt x="1119" y="1621"/>
                  </a:cubicBezTo>
                  <a:cubicBezTo>
                    <a:pt x="1408" y="1621"/>
                    <a:pt x="1651" y="1433"/>
                    <a:pt x="1729" y="1175"/>
                  </a:cubicBezTo>
                  <a:cubicBezTo>
                    <a:pt x="2105" y="1026"/>
                    <a:pt x="2371" y="666"/>
                    <a:pt x="2371" y="236"/>
                  </a:cubicBezTo>
                  <a:lnTo>
                    <a:pt x="2371" y="1"/>
                  </a:lnTo>
                  <a:cubicBezTo>
                    <a:pt x="2371" y="556"/>
                    <a:pt x="1917" y="1010"/>
                    <a:pt x="1361" y="1010"/>
                  </a:cubicBezTo>
                  <a:lnTo>
                    <a:pt x="1009" y="1010"/>
                  </a:lnTo>
                  <a:cubicBezTo>
                    <a:pt x="454" y="1010"/>
                    <a:pt x="0" y="556"/>
                    <a:pt x="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7"/>
            <p:cNvSpPr/>
            <p:nvPr/>
          </p:nvSpPr>
          <p:spPr>
            <a:xfrm>
              <a:off x="974400" y="2976525"/>
              <a:ext cx="72200" cy="37575"/>
            </a:xfrm>
            <a:custGeom>
              <a:avLst/>
              <a:gdLst/>
              <a:ahLst/>
              <a:cxnLst/>
              <a:rect l="l" t="t" r="r" b="b"/>
              <a:pathLst>
                <a:path w="2888" h="1503" extrusionOk="0">
                  <a:moveTo>
                    <a:pt x="1377" y="0"/>
                  </a:moveTo>
                  <a:cubicBezTo>
                    <a:pt x="611" y="0"/>
                    <a:pt x="0" y="618"/>
                    <a:pt x="0" y="1385"/>
                  </a:cubicBezTo>
                  <a:lnTo>
                    <a:pt x="0" y="1502"/>
                  </a:lnTo>
                  <a:lnTo>
                    <a:pt x="2888" y="1502"/>
                  </a:lnTo>
                  <a:cubicBezTo>
                    <a:pt x="2888" y="673"/>
                    <a:pt x="2215" y="0"/>
                    <a:pt x="1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7"/>
            <p:cNvSpPr/>
            <p:nvPr/>
          </p:nvSpPr>
          <p:spPr>
            <a:xfrm>
              <a:off x="942325" y="2996225"/>
              <a:ext cx="101925" cy="17875"/>
            </a:xfrm>
            <a:custGeom>
              <a:avLst/>
              <a:gdLst/>
              <a:ahLst/>
              <a:cxnLst/>
              <a:rect l="l" t="t" r="r" b="b"/>
              <a:pathLst>
                <a:path w="4077" h="715" extrusionOk="0">
                  <a:moveTo>
                    <a:pt x="1730" y="1"/>
                  </a:moveTo>
                  <a:cubicBezTo>
                    <a:pt x="1619" y="1"/>
                    <a:pt x="1506" y="6"/>
                    <a:pt x="1393" y="18"/>
                  </a:cubicBezTo>
                  <a:cubicBezTo>
                    <a:pt x="0" y="175"/>
                    <a:pt x="1495" y="714"/>
                    <a:pt x="1495" y="714"/>
                  </a:cubicBezTo>
                  <a:lnTo>
                    <a:pt x="4077" y="714"/>
                  </a:lnTo>
                  <a:cubicBezTo>
                    <a:pt x="4077" y="714"/>
                    <a:pt x="2993" y="1"/>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7"/>
            <p:cNvSpPr/>
            <p:nvPr/>
          </p:nvSpPr>
          <p:spPr>
            <a:xfrm>
              <a:off x="974775" y="3036450"/>
              <a:ext cx="5700" cy="7775"/>
            </a:xfrm>
            <a:custGeom>
              <a:avLst/>
              <a:gdLst/>
              <a:ahLst/>
              <a:cxnLst/>
              <a:rect l="l" t="t" r="r" b="b"/>
              <a:pathLst>
                <a:path w="228" h="311" extrusionOk="0">
                  <a:moveTo>
                    <a:pt x="39" y="0"/>
                  </a:moveTo>
                  <a:cubicBezTo>
                    <a:pt x="31" y="0"/>
                    <a:pt x="23" y="2"/>
                    <a:pt x="17" y="5"/>
                  </a:cubicBezTo>
                  <a:cubicBezTo>
                    <a:pt x="1" y="21"/>
                    <a:pt x="1" y="44"/>
                    <a:pt x="9" y="68"/>
                  </a:cubicBezTo>
                  <a:lnTo>
                    <a:pt x="118" y="185"/>
                  </a:lnTo>
                  <a:lnTo>
                    <a:pt x="56" y="240"/>
                  </a:lnTo>
                  <a:cubicBezTo>
                    <a:pt x="40" y="256"/>
                    <a:pt x="32" y="287"/>
                    <a:pt x="48" y="303"/>
                  </a:cubicBezTo>
                  <a:cubicBezTo>
                    <a:pt x="56" y="310"/>
                    <a:pt x="71" y="310"/>
                    <a:pt x="79" y="310"/>
                  </a:cubicBezTo>
                  <a:cubicBezTo>
                    <a:pt x="87" y="310"/>
                    <a:pt x="103" y="310"/>
                    <a:pt x="111" y="303"/>
                  </a:cubicBezTo>
                  <a:lnTo>
                    <a:pt x="228" y="193"/>
                  </a:lnTo>
                  <a:lnTo>
                    <a:pt x="71" y="13"/>
                  </a:lnTo>
                  <a:cubicBezTo>
                    <a:pt x="62" y="4"/>
                    <a:pt x="50" y="0"/>
                    <a:pt x="3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7"/>
            <p:cNvSpPr/>
            <p:nvPr/>
          </p:nvSpPr>
          <p:spPr>
            <a:xfrm>
              <a:off x="1043450" y="3037475"/>
              <a:ext cx="5900" cy="7925"/>
            </a:xfrm>
            <a:custGeom>
              <a:avLst/>
              <a:gdLst/>
              <a:ahLst/>
              <a:cxnLst/>
              <a:rect l="l" t="t" r="r" b="b"/>
              <a:pathLst>
                <a:path w="236" h="317" extrusionOk="0">
                  <a:moveTo>
                    <a:pt x="187" y="0"/>
                  </a:moveTo>
                  <a:cubicBezTo>
                    <a:pt x="176" y="0"/>
                    <a:pt x="165" y="6"/>
                    <a:pt x="157" y="19"/>
                  </a:cubicBezTo>
                  <a:lnTo>
                    <a:pt x="0" y="199"/>
                  </a:lnTo>
                  <a:lnTo>
                    <a:pt x="126" y="309"/>
                  </a:lnTo>
                  <a:cubicBezTo>
                    <a:pt x="133" y="316"/>
                    <a:pt x="141" y="316"/>
                    <a:pt x="149" y="316"/>
                  </a:cubicBezTo>
                  <a:cubicBezTo>
                    <a:pt x="157" y="316"/>
                    <a:pt x="173" y="316"/>
                    <a:pt x="180" y="301"/>
                  </a:cubicBezTo>
                  <a:cubicBezTo>
                    <a:pt x="196" y="285"/>
                    <a:pt x="188" y="262"/>
                    <a:pt x="173" y="246"/>
                  </a:cubicBezTo>
                  <a:lnTo>
                    <a:pt x="110" y="191"/>
                  </a:lnTo>
                  <a:lnTo>
                    <a:pt x="219" y="66"/>
                  </a:lnTo>
                  <a:cubicBezTo>
                    <a:pt x="235" y="50"/>
                    <a:pt x="227" y="27"/>
                    <a:pt x="212" y="11"/>
                  </a:cubicBezTo>
                  <a:cubicBezTo>
                    <a:pt x="205" y="4"/>
                    <a:pt x="196" y="0"/>
                    <a:pt x="187"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7"/>
            <p:cNvSpPr/>
            <p:nvPr/>
          </p:nvSpPr>
          <p:spPr>
            <a:xfrm>
              <a:off x="1009025" y="3068450"/>
              <a:ext cx="7850" cy="3550"/>
            </a:xfrm>
            <a:custGeom>
              <a:avLst/>
              <a:gdLst/>
              <a:ahLst/>
              <a:cxnLst/>
              <a:rect l="l" t="t" r="r" b="b"/>
              <a:pathLst>
                <a:path w="314" h="142" extrusionOk="0">
                  <a:moveTo>
                    <a:pt x="129" y="0"/>
                  </a:moveTo>
                  <a:cubicBezTo>
                    <a:pt x="72" y="0"/>
                    <a:pt x="28" y="20"/>
                    <a:pt x="24" y="24"/>
                  </a:cubicBezTo>
                  <a:cubicBezTo>
                    <a:pt x="8" y="32"/>
                    <a:pt x="0" y="55"/>
                    <a:pt x="8" y="71"/>
                  </a:cubicBezTo>
                  <a:cubicBezTo>
                    <a:pt x="14" y="89"/>
                    <a:pt x="29" y="97"/>
                    <a:pt x="46" y="97"/>
                  </a:cubicBezTo>
                  <a:cubicBezTo>
                    <a:pt x="51" y="97"/>
                    <a:pt x="57" y="97"/>
                    <a:pt x="63" y="95"/>
                  </a:cubicBezTo>
                  <a:cubicBezTo>
                    <a:pt x="63" y="95"/>
                    <a:pt x="93" y="81"/>
                    <a:pt x="132" y="81"/>
                  </a:cubicBezTo>
                  <a:cubicBezTo>
                    <a:pt x="165" y="81"/>
                    <a:pt x="203" y="90"/>
                    <a:pt x="235" y="126"/>
                  </a:cubicBezTo>
                  <a:cubicBezTo>
                    <a:pt x="243" y="134"/>
                    <a:pt x="258" y="141"/>
                    <a:pt x="266" y="141"/>
                  </a:cubicBezTo>
                  <a:cubicBezTo>
                    <a:pt x="274" y="141"/>
                    <a:pt x="290" y="134"/>
                    <a:pt x="298" y="126"/>
                  </a:cubicBezTo>
                  <a:cubicBezTo>
                    <a:pt x="313" y="110"/>
                    <a:pt x="313" y="87"/>
                    <a:pt x="298" y="71"/>
                  </a:cubicBezTo>
                  <a:cubicBezTo>
                    <a:pt x="242" y="16"/>
                    <a:pt x="180" y="0"/>
                    <a:pt x="129"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7"/>
            <p:cNvSpPr/>
            <p:nvPr/>
          </p:nvSpPr>
          <p:spPr>
            <a:xfrm>
              <a:off x="999125" y="3047400"/>
              <a:ext cx="21575" cy="13875"/>
            </a:xfrm>
            <a:custGeom>
              <a:avLst/>
              <a:gdLst/>
              <a:ahLst/>
              <a:cxnLst/>
              <a:rect l="l" t="t" r="r" b="b"/>
              <a:pathLst>
                <a:path w="863" h="555" extrusionOk="0">
                  <a:moveTo>
                    <a:pt x="195" y="0"/>
                  </a:moveTo>
                  <a:cubicBezTo>
                    <a:pt x="38" y="0"/>
                    <a:pt x="0" y="479"/>
                    <a:pt x="318" y="545"/>
                  </a:cubicBezTo>
                  <a:cubicBezTo>
                    <a:pt x="348" y="552"/>
                    <a:pt x="378" y="554"/>
                    <a:pt x="406" y="554"/>
                  </a:cubicBezTo>
                  <a:cubicBezTo>
                    <a:pt x="698" y="554"/>
                    <a:pt x="862" y="250"/>
                    <a:pt x="662" y="193"/>
                  </a:cubicBezTo>
                  <a:cubicBezTo>
                    <a:pt x="435" y="138"/>
                    <a:pt x="224" y="5"/>
                    <a:pt x="224" y="5"/>
                  </a:cubicBezTo>
                  <a:cubicBezTo>
                    <a:pt x="214" y="2"/>
                    <a:pt x="205" y="0"/>
                    <a:pt x="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7"/>
            <p:cNvSpPr/>
            <p:nvPr/>
          </p:nvSpPr>
          <p:spPr>
            <a:xfrm>
              <a:off x="990425" y="3020850"/>
              <a:ext cx="17650" cy="7775"/>
            </a:xfrm>
            <a:custGeom>
              <a:avLst/>
              <a:gdLst/>
              <a:ahLst/>
              <a:cxnLst/>
              <a:rect l="l" t="t" r="r" b="b"/>
              <a:pathLst>
                <a:path w="706" h="311" extrusionOk="0">
                  <a:moveTo>
                    <a:pt x="426" y="0"/>
                  </a:moveTo>
                  <a:cubicBezTo>
                    <a:pt x="393" y="0"/>
                    <a:pt x="358" y="3"/>
                    <a:pt x="322" y="11"/>
                  </a:cubicBezTo>
                  <a:cubicBezTo>
                    <a:pt x="165" y="35"/>
                    <a:pt x="71" y="121"/>
                    <a:pt x="40" y="191"/>
                  </a:cubicBezTo>
                  <a:cubicBezTo>
                    <a:pt x="1" y="254"/>
                    <a:pt x="32" y="301"/>
                    <a:pt x="71" y="308"/>
                  </a:cubicBezTo>
                  <a:cubicBezTo>
                    <a:pt x="80" y="310"/>
                    <a:pt x="89" y="311"/>
                    <a:pt x="98" y="311"/>
                  </a:cubicBezTo>
                  <a:cubicBezTo>
                    <a:pt x="137" y="311"/>
                    <a:pt x="176" y="299"/>
                    <a:pt x="220" y="293"/>
                  </a:cubicBezTo>
                  <a:cubicBezTo>
                    <a:pt x="275" y="277"/>
                    <a:pt x="322" y="269"/>
                    <a:pt x="369" y="262"/>
                  </a:cubicBezTo>
                  <a:cubicBezTo>
                    <a:pt x="416" y="254"/>
                    <a:pt x="470" y="238"/>
                    <a:pt x="517" y="238"/>
                  </a:cubicBezTo>
                  <a:cubicBezTo>
                    <a:pt x="572" y="230"/>
                    <a:pt x="627" y="222"/>
                    <a:pt x="666" y="199"/>
                  </a:cubicBezTo>
                  <a:cubicBezTo>
                    <a:pt x="697" y="175"/>
                    <a:pt x="705" y="121"/>
                    <a:pt x="650" y="74"/>
                  </a:cubicBezTo>
                  <a:cubicBezTo>
                    <a:pt x="609" y="32"/>
                    <a:pt x="528" y="0"/>
                    <a:pt x="426"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7"/>
            <p:cNvSpPr/>
            <p:nvPr/>
          </p:nvSpPr>
          <p:spPr>
            <a:xfrm>
              <a:off x="1019000" y="3024025"/>
              <a:ext cx="17825" cy="6925"/>
            </a:xfrm>
            <a:custGeom>
              <a:avLst/>
              <a:gdLst/>
              <a:ahLst/>
              <a:cxnLst/>
              <a:rect l="l" t="t" r="r" b="b"/>
              <a:pathLst>
                <a:path w="713" h="277" extrusionOk="0">
                  <a:moveTo>
                    <a:pt x="342" y="1"/>
                  </a:moveTo>
                  <a:cubicBezTo>
                    <a:pt x="198" y="1"/>
                    <a:pt x="92" y="59"/>
                    <a:pt x="47" y="111"/>
                  </a:cubicBezTo>
                  <a:cubicBezTo>
                    <a:pt x="0" y="174"/>
                    <a:pt x="16" y="221"/>
                    <a:pt x="55" y="236"/>
                  </a:cubicBezTo>
                  <a:cubicBezTo>
                    <a:pt x="94" y="260"/>
                    <a:pt x="149" y="252"/>
                    <a:pt x="196" y="260"/>
                  </a:cubicBezTo>
                  <a:cubicBezTo>
                    <a:pt x="223" y="256"/>
                    <a:pt x="251" y="254"/>
                    <a:pt x="277" y="254"/>
                  </a:cubicBezTo>
                  <a:cubicBezTo>
                    <a:pt x="304" y="254"/>
                    <a:pt x="329" y="256"/>
                    <a:pt x="352" y="260"/>
                  </a:cubicBezTo>
                  <a:cubicBezTo>
                    <a:pt x="399" y="260"/>
                    <a:pt x="454" y="260"/>
                    <a:pt x="501" y="268"/>
                  </a:cubicBezTo>
                  <a:cubicBezTo>
                    <a:pt x="533" y="272"/>
                    <a:pt x="564" y="277"/>
                    <a:pt x="593" y="277"/>
                  </a:cubicBezTo>
                  <a:cubicBezTo>
                    <a:pt x="614" y="277"/>
                    <a:pt x="633" y="274"/>
                    <a:pt x="650" y="268"/>
                  </a:cubicBezTo>
                  <a:cubicBezTo>
                    <a:pt x="697" y="252"/>
                    <a:pt x="712" y="197"/>
                    <a:pt x="673" y="135"/>
                  </a:cubicBezTo>
                  <a:cubicBezTo>
                    <a:pt x="634" y="80"/>
                    <a:pt x="517" y="9"/>
                    <a:pt x="368" y="2"/>
                  </a:cubicBezTo>
                  <a:cubicBezTo>
                    <a:pt x="359" y="1"/>
                    <a:pt x="350" y="1"/>
                    <a:pt x="342"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7"/>
            <p:cNvSpPr/>
            <p:nvPr/>
          </p:nvSpPr>
          <p:spPr>
            <a:xfrm>
              <a:off x="1010575" y="3028475"/>
              <a:ext cx="10400" cy="18475"/>
            </a:xfrm>
            <a:custGeom>
              <a:avLst/>
              <a:gdLst/>
              <a:ahLst/>
              <a:cxnLst/>
              <a:rect l="l" t="t" r="r" b="b"/>
              <a:pathLst>
                <a:path w="416" h="739" extrusionOk="0">
                  <a:moveTo>
                    <a:pt x="190" y="1"/>
                  </a:moveTo>
                  <a:cubicBezTo>
                    <a:pt x="185" y="1"/>
                    <a:pt x="179" y="2"/>
                    <a:pt x="173" y="3"/>
                  </a:cubicBezTo>
                  <a:cubicBezTo>
                    <a:pt x="150" y="11"/>
                    <a:pt x="142" y="35"/>
                    <a:pt x="150" y="50"/>
                  </a:cubicBezTo>
                  <a:lnTo>
                    <a:pt x="322" y="504"/>
                  </a:lnTo>
                  <a:cubicBezTo>
                    <a:pt x="337" y="536"/>
                    <a:pt x="330" y="567"/>
                    <a:pt x="314" y="582"/>
                  </a:cubicBezTo>
                  <a:cubicBezTo>
                    <a:pt x="290" y="629"/>
                    <a:pt x="236" y="653"/>
                    <a:pt x="173" y="653"/>
                  </a:cubicBezTo>
                  <a:cubicBezTo>
                    <a:pt x="162" y="655"/>
                    <a:pt x="150" y="656"/>
                    <a:pt x="138" y="656"/>
                  </a:cubicBezTo>
                  <a:cubicBezTo>
                    <a:pt x="110" y="656"/>
                    <a:pt x="81" y="651"/>
                    <a:pt x="48" y="645"/>
                  </a:cubicBezTo>
                  <a:cubicBezTo>
                    <a:pt x="32" y="645"/>
                    <a:pt x="9" y="661"/>
                    <a:pt x="1" y="684"/>
                  </a:cubicBezTo>
                  <a:cubicBezTo>
                    <a:pt x="1" y="700"/>
                    <a:pt x="17" y="723"/>
                    <a:pt x="40" y="731"/>
                  </a:cubicBezTo>
                  <a:cubicBezTo>
                    <a:pt x="79" y="731"/>
                    <a:pt x="118" y="739"/>
                    <a:pt x="150" y="739"/>
                  </a:cubicBezTo>
                  <a:lnTo>
                    <a:pt x="173" y="739"/>
                  </a:lnTo>
                  <a:cubicBezTo>
                    <a:pt x="267" y="731"/>
                    <a:pt x="337" y="692"/>
                    <a:pt x="384" y="629"/>
                  </a:cubicBezTo>
                  <a:cubicBezTo>
                    <a:pt x="416" y="582"/>
                    <a:pt x="416" y="528"/>
                    <a:pt x="400" y="473"/>
                  </a:cubicBezTo>
                  <a:lnTo>
                    <a:pt x="228" y="27"/>
                  </a:lnTo>
                  <a:cubicBezTo>
                    <a:pt x="222" y="9"/>
                    <a:pt x="207" y="1"/>
                    <a:pt x="1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7"/>
            <p:cNvSpPr/>
            <p:nvPr/>
          </p:nvSpPr>
          <p:spPr>
            <a:xfrm>
              <a:off x="1023875" y="3036575"/>
              <a:ext cx="7675" cy="2775"/>
            </a:xfrm>
            <a:custGeom>
              <a:avLst/>
              <a:gdLst/>
              <a:ahLst/>
              <a:cxnLst/>
              <a:rect l="l" t="t" r="r" b="b"/>
              <a:pathLst>
                <a:path w="307" h="111" extrusionOk="0">
                  <a:moveTo>
                    <a:pt x="155" y="1"/>
                  </a:moveTo>
                  <a:cubicBezTo>
                    <a:pt x="78" y="1"/>
                    <a:pt x="24" y="34"/>
                    <a:pt x="24" y="39"/>
                  </a:cubicBezTo>
                  <a:cubicBezTo>
                    <a:pt x="1" y="47"/>
                    <a:pt x="1" y="71"/>
                    <a:pt x="9" y="94"/>
                  </a:cubicBezTo>
                  <a:cubicBezTo>
                    <a:pt x="18" y="104"/>
                    <a:pt x="31" y="111"/>
                    <a:pt x="45" y="111"/>
                  </a:cubicBezTo>
                  <a:cubicBezTo>
                    <a:pt x="53" y="111"/>
                    <a:pt x="62" y="108"/>
                    <a:pt x="71" y="102"/>
                  </a:cubicBezTo>
                  <a:cubicBezTo>
                    <a:pt x="71" y="102"/>
                    <a:pt x="103" y="81"/>
                    <a:pt x="154" y="81"/>
                  </a:cubicBezTo>
                  <a:cubicBezTo>
                    <a:pt x="179" y="81"/>
                    <a:pt x="210" y="86"/>
                    <a:pt x="243" y="102"/>
                  </a:cubicBezTo>
                  <a:cubicBezTo>
                    <a:pt x="251" y="110"/>
                    <a:pt x="259" y="110"/>
                    <a:pt x="267" y="110"/>
                  </a:cubicBezTo>
                  <a:cubicBezTo>
                    <a:pt x="275" y="110"/>
                    <a:pt x="290" y="102"/>
                    <a:pt x="298" y="86"/>
                  </a:cubicBezTo>
                  <a:cubicBezTo>
                    <a:pt x="306" y="71"/>
                    <a:pt x="298" y="47"/>
                    <a:pt x="283" y="32"/>
                  </a:cubicBezTo>
                  <a:cubicBezTo>
                    <a:pt x="237" y="9"/>
                    <a:pt x="193" y="1"/>
                    <a:pt x="155"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7"/>
            <p:cNvSpPr/>
            <p:nvPr/>
          </p:nvSpPr>
          <p:spPr>
            <a:xfrm>
              <a:off x="1000025" y="3032625"/>
              <a:ext cx="5700" cy="5175"/>
            </a:xfrm>
            <a:custGeom>
              <a:avLst/>
              <a:gdLst/>
              <a:ahLst/>
              <a:cxnLst/>
              <a:rect l="l" t="t" r="r" b="b"/>
              <a:pathLst>
                <a:path w="228" h="207" extrusionOk="0">
                  <a:moveTo>
                    <a:pt x="111" y="0"/>
                  </a:moveTo>
                  <a:cubicBezTo>
                    <a:pt x="97" y="0"/>
                    <a:pt x="83" y="3"/>
                    <a:pt x="71" y="10"/>
                  </a:cubicBezTo>
                  <a:cubicBezTo>
                    <a:pt x="16" y="33"/>
                    <a:pt x="0" y="96"/>
                    <a:pt x="24" y="150"/>
                  </a:cubicBezTo>
                  <a:cubicBezTo>
                    <a:pt x="41" y="185"/>
                    <a:pt x="75" y="207"/>
                    <a:pt x="113" y="207"/>
                  </a:cubicBezTo>
                  <a:cubicBezTo>
                    <a:pt x="127" y="207"/>
                    <a:pt x="142" y="204"/>
                    <a:pt x="157" y="197"/>
                  </a:cubicBezTo>
                  <a:cubicBezTo>
                    <a:pt x="204" y="174"/>
                    <a:pt x="227" y="111"/>
                    <a:pt x="204" y="57"/>
                  </a:cubicBezTo>
                  <a:cubicBezTo>
                    <a:pt x="187" y="22"/>
                    <a:pt x="148" y="0"/>
                    <a:pt x="111"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7"/>
            <p:cNvSpPr/>
            <p:nvPr/>
          </p:nvSpPr>
          <p:spPr>
            <a:xfrm>
              <a:off x="999050" y="3036575"/>
              <a:ext cx="7650" cy="2775"/>
            </a:xfrm>
            <a:custGeom>
              <a:avLst/>
              <a:gdLst/>
              <a:ahLst/>
              <a:cxnLst/>
              <a:rect l="l" t="t" r="r" b="b"/>
              <a:pathLst>
                <a:path w="306" h="111" extrusionOk="0">
                  <a:moveTo>
                    <a:pt x="151" y="1"/>
                  </a:moveTo>
                  <a:cubicBezTo>
                    <a:pt x="72" y="1"/>
                    <a:pt x="21" y="34"/>
                    <a:pt x="16" y="39"/>
                  </a:cubicBezTo>
                  <a:cubicBezTo>
                    <a:pt x="0" y="47"/>
                    <a:pt x="0" y="71"/>
                    <a:pt x="8" y="94"/>
                  </a:cubicBezTo>
                  <a:cubicBezTo>
                    <a:pt x="18" y="104"/>
                    <a:pt x="30" y="111"/>
                    <a:pt x="42" y="111"/>
                  </a:cubicBezTo>
                  <a:cubicBezTo>
                    <a:pt x="50" y="111"/>
                    <a:pt x="57" y="108"/>
                    <a:pt x="63" y="102"/>
                  </a:cubicBezTo>
                  <a:cubicBezTo>
                    <a:pt x="63" y="102"/>
                    <a:pt x="98" y="81"/>
                    <a:pt x="151" y="81"/>
                  </a:cubicBezTo>
                  <a:cubicBezTo>
                    <a:pt x="178" y="81"/>
                    <a:pt x="209" y="86"/>
                    <a:pt x="243" y="102"/>
                  </a:cubicBezTo>
                  <a:cubicBezTo>
                    <a:pt x="251" y="110"/>
                    <a:pt x="251" y="110"/>
                    <a:pt x="258" y="110"/>
                  </a:cubicBezTo>
                  <a:cubicBezTo>
                    <a:pt x="274" y="110"/>
                    <a:pt x="290" y="102"/>
                    <a:pt x="298" y="86"/>
                  </a:cubicBezTo>
                  <a:cubicBezTo>
                    <a:pt x="305" y="71"/>
                    <a:pt x="298" y="47"/>
                    <a:pt x="282" y="32"/>
                  </a:cubicBezTo>
                  <a:cubicBezTo>
                    <a:pt x="233" y="9"/>
                    <a:pt x="189" y="1"/>
                    <a:pt x="15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57"/>
          <p:cNvGrpSpPr/>
          <p:nvPr/>
        </p:nvGrpSpPr>
        <p:grpSpPr>
          <a:xfrm>
            <a:off x="7638314" y="2810843"/>
            <a:ext cx="785691" cy="1756486"/>
            <a:chOff x="1409425" y="2871200"/>
            <a:chExt cx="328425" cy="734225"/>
          </a:xfrm>
        </p:grpSpPr>
        <p:sp>
          <p:nvSpPr>
            <p:cNvPr id="2209" name="Google Shape;2209;p57"/>
            <p:cNvSpPr/>
            <p:nvPr/>
          </p:nvSpPr>
          <p:spPr>
            <a:xfrm>
              <a:off x="1626950" y="3567075"/>
              <a:ext cx="35050" cy="14675"/>
            </a:xfrm>
            <a:custGeom>
              <a:avLst/>
              <a:gdLst/>
              <a:ahLst/>
              <a:cxnLst/>
              <a:rect l="l" t="t" r="r" b="b"/>
              <a:pathLst>
                <a:path w="1402" h="587" extrusionOk="0">
                  <a:moveTo>
                    <a:pt x="1" y="0"/>
                  </a:moveTo>
                  <a:lnTo>
                    <a:pt x="1" y="587"/>
                  </a:lnTo>
                  <a:lnTo>
                    <a:pt x="1401" y="587"/>
                  </a:lnTo>
                  <a:lnTo>
                    <a:pt x="1401"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7"/>
            <p:cNvSpPr/>
            <p:nvPr/>
          </p:nvSpPr>
          <p:spPr>
            <a:xfrm>
              <a:off x="1626375" y="3581725"/>
              <a:ext cx="72600" cy="22150"/>
            </a:xfrm>
            <a:custGeom>
              <a:avLst/>
              <a:gdLst/>
              <a:ahLst/>
              <a:cxnLst/>
              <a:rect l="l" t="t" r="r" b="b"/>
              <a:pathLst>
                <a:path w="2904" h="886" extrusionOk="0">
                  <a:moveTo>
                    <a:pt x="0" y="1"/>
                  </a:moveTo>
                  <a:lnTo>
                    <a:pt x="0" y="885"/>
                  </a:lnTo>
                  <a:lnTo>
                    <a:pt x="24" y="885"/>
                  </a:lnTo>
                  <a:lnTo>
                    <a:pt x="24" y="736"/>
                  </a:lnTo>
                  <a:lnTo>
                    <a:pt x="2903" y="736"/>
                  </a:lnTo>
                  <a:cubicBezTo>
                    <a:pt x="2856" y="322"/>
                    <a:pt x="2504"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7"/>
            <p:cNvSpPr/>
            <p:nvPr/>
          </p:nvSpPr>
          <p:spPr>
            <a:xfrm>
              <a:off x="1626950" y="3600125"/>
              <a:ext cx="72225" cy="5300"/>
            </a:xfrm>
            <a:custGeom>
              <a:avLst/>
              <a:gdLst/>
              <a:ahLst/>
              <a:cxnLst/>
              <a:rect l="l" t="t" r="r" b="b"/>
              <a:pathLst>
                <a:path w="2889" h="212" extrusionOk="0">
                  <a:moveTo>
                    <a:pt x="1" y="0"/>
                  </a:moveTo>
                  <a:lnTo>
                    <a:pt x="1" y="149"/>
                  </a:lnTo>
                  <a:lnTo>
                    <a:pt x="1" y="212"/>
                  </a:lnTo>
                  <a:lnTo>
                    <a:pt x="2888" y="212"/>
                  </a:lnTo>
                  <a:lnTo>
                    <a:pt x="2888" y="149"/>
                  </a:lnTo>
                  <a:lnTo>
                    <a:pt x="2888" y="102"/>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7"/>
            <p:cNvSpPr/>
            <p:nvPr/>
          </p:nvSpPr>
          <p:spPr>
            <a:xfrm>
              <a:off x="1552825" y="3567075"/>
              <a:ext cx="35225" cy="14675"/>
            </a:xfrm>
            <a:custGeom>
              <a:avLst/>
              <a:gdLst/>
              <a:ahLst/>
              <a:cxnLst/>
              <a:rect l="l" t="t" r="r" b="b"/>
              <a:pathLst>
                <a:path w="1409" h="587" extrusionOk="0">
                  <a:moveTo>
                    <a:pt x="0" y="0"/>
                  </a:moveTo>
                  <a:lnTo>
                    <a:pt x="0" y="587"/>
                  </a:lnTo>
                  <a:lnTo>
                    <a:pt x="1409" y="587"/>
                  </a:lnTo>
                  <a:lnTo>
                    <a:pt x="1409"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1516050" y="3581725"/>
              <a:ext cx="72000" cy="18425"/>
            </a:xfrm>
            <a:custGeom>
              <a:avLst/>
              <a:gdLst/>
              <a:ahLst/>
              <a:cxnLst/>
              <a:rect l="l" t="t" r="r" b="b"/>
              <a:pathLst>
                <a:path w="2880" h="737" extrusionOk="0">
                  <a:moveTo>
                    <a:pt x="830" y="1"/>
                  </a:moveTo>
                  <a:cubicBezTo>
                    <a:pt x="399" y="1"/>
                    <a:pt x="47" y="322"/>
                    <a:pt x="0" y="736"/>
                  </a:cubicBezTo>
                  <a:lnTo>
                    <a:pt x="2880" y="736"/>
                  </a:lnTo>
                  <a:lnTo>
                    <a:pt x="2880" y="697"/>
                  </a:lnTo>
                  <a:lnTo>
                    <a:pt x="2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1515850" y="3600125"/>
              <a:ext cx="72200" cy="5300"/>
            </a:xfrm>
            <a:custGeom>
              <a:avLst/>
              <a:gdLst/>
              <a:ahLst/>
              <a:cxnLst/>
              <a:rect l="l" t="t" r="r" b="b"/>
              <a:pathLst>
                <a:path w="2888" h="212" extrusionOk="0">
                  <a:moveTo>
                    <a:pt x="1" y="0"/>
                  </a:moveTo>
                  <a:lnTo>
                    <a:pt x="1" y="102"/>
                  </a:lnTo>
                  <a:lnTo>
                    <a:pt x="1" y="149"/>
                  </a:lnTo>
                  <a:lnTo>
                    <a:pt x="1" y="212"/>
                  </a:lnTo>
                  <a:lnTo>
                    <a:pt x="2888" y="212"/>
                  </a:lnTo>
                  <a:lnTo>
                    <a:pt x="2888" y="149"/>
                  </a:lnTo>
                  <a:lnTo>
                    <a:pt x="28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1537375" y="3222400"/>
              <a:ext cx="137525" cy="346850"/>
            </a:xfrm>
            <a:custGeom>
              <a:avLst/>
              <a:gdLst/>
              <a:ahLst/>
              <a:cxnLst/>
              <a:rect l="l" t="t" r="r" b="b"/>
              <a:pathLst>
                <a:path w="5501" h="13874" extrusionOk="0">
                  <a:moveTo>
                    <a:pt x="5258" y="0"/>
                  </a:moveTo>
                  <a:lnTo>
                    <a:pt x="2747" y="470"/>
                  </a:lnTo>
                  <a:cubicBezTo>
                    <a:pt x="2723" y="454"/>
                    <a:pt x="2692" y="446"/>
                    <a:pt x="2661" y="446"/>
                  </a:cubicBezTo>
                  <a:cubicBezTo>
                    <a:pt x="2661" y="446"/>
                    <a:pt x="0" y="462"/>
                    <a:pt x="0" y="556"/>
                  </a:cubicBezTo>
                  <a:lnTo>
                    <a:pt x="188" y="13701"/>
                  </a:lnTo>
                  <a:cubicBezTo>
                    <a:pt x="188" y="13795"/>
                    <a:pt x="266" y="13873"/>
                    <a:pt x="360" y="13873"/>
                  </a:cubicBezTo>
                  <a:lnTo>
                    <a:pt x="2168" y="13873"/>
                  </a:lnTo>
                  <a:cubicBezTo>
                    <a:pt x="2261" y="13873"/>
                    <a:pt x="2340" y="13803"/>
                    <a:pt x="2348" y="13709"/>
                  </a:cubicBezTo>
                  <a:lnTo>
                    <a:pt x="2723" y="3741"/>
                  </a:lnTo>
                  <a:lnTo>
                    <a:pt x="2895" y="3741"/>
                  </a:lnTo>
                  <a:lnTo>
                    <a:pt x="3349" y="13709"/>
                  </a:lnTo>
                  <a:cubicBezTo>
                    <a:pt x="3349" y="13803"/>
                    <a:pt x="3427" y="13873"/>
                    <a:pt x="3521" y="13873"/>
                  </a:cubicBezTo>
                  <a:lnTo>
                    <a:pt x="5141" y="13873"/>
                  </a:lnTo>
                  <a:cubicBezTo>
                    <a:pt x="5243" y="13873"/>
                    <a:pt x="5321" y="13795"/>
                    <a:pt x="5321" y="13701"/>
                  </a:cubicBezTo>
                  <a:cubicBezTo>
                    <a:pt x="5321" y="13701"/>
                    <a:pt x="5501" y="2543"/>
                    <a:pt x="5501" y="2418"/>
                  </a:cubicBezTo>
                  <a:lnTo>
                    <a:pt x="5501" y="759"/>
                  </a:lnTo>
                  <a:lnTo>
                    <a:pt x="5477" y="759"/>
                  </a:lnTo>
                  <a:lnTo>
                    <a:pt x="5485" y="110"/>
                  </a:lnTo>
                  <a:cubicBezTo>
                    <a:pt x="5485" y="47"/>
                    <a:pt x="5313" y="32"/>
                    <a:pt x="5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1691900" y="3261325"/>
              <a:ext cx="45950" cy="46700"/>
            </a:xfrm>
            <a:custGeom>
              <a:avLst/>
              <a:gdLst/>
              <a:ahLst/>
              <a:cxnLst/>
              <a:rect l="l" t="t" r="r" b="b"/>
              <a:pathLst>
                <a:path w="1838" h="1868" extrusionOk="0">
                  <a:moveTo>
                    <a:pt x="212" y="1"/>
                  </a:moveTo>
                  <a:lnTo>
                    <a:pt x="1" y="1143"/>
                  </a:lnTo>
                  <a:cubicBezTo>
                    <a:pt x="1" y="1292"/>
                    <a:pt x="63" y="1432"/>
                    <a:pt x="188" y="1503"/>
                  </a:cubicBezTo>
                  <a:lnTo>
                    <a:pt x="634" y="1792"/>
                  </a:lnTo>
                  <a:cubicBezTo>
                    <a:pt x="711" y="1842"/>
                    <a:pt x="799" y="1868"/>
                    <a:pt x="888" y="1868"/>
                  </a:cubicBezTo>
                  <a:cubicBezTo>
                    <a:pt x="981" y="1868"/>
                    <a:pt x="1075" y="1840"/>
                    <a:pt x="1159" y="1785"/>
                  </a:cubicBezTo>
                  <a:lnTo>
                    <a:pt x="1550" y="1542"/>
                  </a:lnTo>
                  <a:cubicBezTo>
                    <a:pt x="1698" y="1456"/>
                    <a:pt x="1792" y="1299"/>
                    <a:pt x="1800" y="1127"/>
                  </a:cubicBezTo>
                  <a:lnTo>
                    <a:pt x="1831" y="775"/>
                  </a:lnTo>
                  <a:cubicBezTo>
                    <a:pt x="1838" y="671"/>
                    <a:pt x="1763" y="594"/>
                    <a:pt x="1670" y="594"/>
                  </a:cubicBezTo>
                  <a:cubicBezTo>
                    <a:pt x="1651" y="594"/>
                    <a:pt x="1632" y="597"/>
                    <a:pt x="1612" y="603"/>
                  </a:cubicBezTo>
                  <a:cubicBezTo>
                    <a:pt x="1581" y="611"/>
                    <a:pt x="1550" y="634"/>
                    <a:pt x="1534" y="666"/>
                  </a:cubicBezTo>
                  <a:lnTo>
                    <a:pt x="1456" y="799"/>
                  </a:lnTo>
                  <a:lnTo>
                    <a:pt x="1401" y="1"/>
                  </a:lnTo>
                  <a:cubicBezTo>
                    <a:pt x="1401" y="1"/>
                    <a:pt x="1116" y="115"/>
                    <a:pt x="764" y="115"/>
                  </a:cubicBezTo>
                  <a:cubicBezTo>
                    <a:pt x="587" y="115"/>
                    <a:pt x="394" y="87"/>
                    <a:pt x="212"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1429000" y="2871200"/>
              <a:ext cx="47950" cy="79725"/>
            </a:xfrm>
            <a:custGeom>
              <a:avLst/>
              <a:gdLst/>
              <a:ahLst/>
              <a:cxnLst/>
              <a:rect l="l" t="t" r="r" b="b"/>
              <a:pathLst>
                <a:path w="1918" h="3189" extrusionOk="0">
                  <a:moveTo>
                    <a:pt x="1128" y="1"/>
                  </a:moveTo>
                  <a:cubicBezTo>
                    <a:pt x="1097" y="1"/>
                    <a:pt x="1065" y="9"/>
                    <a:pt x="1041" y="27"/>
                  </a:cubicBezTo>
                  <a:cubicBezTo>
                    <a:pt x="1010" y="51"/>
                    <a:pt x="986" y="90"/>
                    <a:pt x="978" y="129"/>
                  </a:cubicBezTo>
                  <a:lnTo>
                    <a:pt x="877" y="872"/>
                  </a:lnTo>
                  <a:cubicBezTo>
                    <a:pt x="877" y="896"/>
                    <a:pt x="853" y="911"/>
                    <a:pt x="830" y="911"/>
                  </a:cubicBezTo>
                  <a:cubicBezTo>
                    <a:pt x="814" y="911"/>
                    <a:pt x="799" y="903"/>
                    <a:pt x="791" y="896"/>
                  </a:cubicBezTo>
                  <a:cubicBezTo>
                    <a:pt x="775" y="888"/>
                    <a:pt x="767" y="872"/>
                    <a:pt x="767" y="856"/>
                  </a:cubicBezTo>
                  <a:lnTo>
                    <a:pt x="752" y="191"/>
                  </a:lnTo>
                  <a:cubicBezTo>
                    <a:pt x="752" y="105"/>
                    <a:pt x="689" y="43"/>
                    <a:pt x="619" y="35"/>
                  </a:cubicBezTo>
                  <a:cubicBezTo>
                    <a:pt x="572" y="35"/>
                    <a:pt x="532" y="51"/>
                    <a:pt x="501" y="74"/>
                  </a:cubicBezTo>
                  <a:cubicBezTo>
                    <a:pt x="470" y="105"/>
                    <a:pt x="454" y="144"/>
                    <a:pt x="454" y="191"/>
                  </a:cubicBezTo>
                  <a:lnTo>
                    <a:pt x="470" y="880"/>
                  </a:lnTo>
                  <a:cubicBezTo>
                    <a:pt x="470" y="919"/>
                    <a:pt x="454" y="958"/>
                    <a:pt x="431" y="990"/>
                  </a:cubicBezTo>
                  <a:cubicBezTo>
                    <a:pt x="423" y="1005"/>
                    <a:pt x="407" y="1005"/>
                    <a:pt x="399" y="1005"/>
                  </a:cubicBezTo>
                  <a:cubicBezTo>
                    <a:pt x="399" y="997"/>
                    <a:pt x="376" y="997"/>
                    <a:pt x="376" y="974"/>
                  </a:cubicBezTo>
                  <a:lnTo>
                    <a:pt x="298" y="677"/>
                  </a:lnTo>
                  <a:cubicBezTo>
                    <a:pt x="283" y="603"/>
                    <a:pt x="220" y="551"/>
                    <a:pt x="148" y="551"/>
                  </a:cubicBezTo>
                  <a:cubicBezTo>
                    <a:pt x="143" y="551"/>
                    <a:pt x="138" y="551"/>
                    <a:pt x="133" y="551"/>
                  </a:cubicBezTo>
                  <a:cubicBezTo>
                    <a:pt x="94" y="559"/>
                    <a:pt x="55" y="583"/>
                    <a:pt x="32" y="622"/>
                  </a:cubicBezTo>
                  <a:cubicBezTo>
                    <a:pt x="8" y="653"/>
                    <a:pt x="0" y="700"/>
                    <a:pt x="8" y="739"/>
                  </a:cubicBezTo>
                  <a:lnTo>
                    <a:pt x="149" y="1396"/>
                  </a:lnTo>
                  <a:cubicBezTo>
                    <a:pt x="180" y="1576"/>
                    <a:pt x="220" y="1866"/>
                    <a:pt x="259" y="2194"/>
                  </a:cubicBezTo>
                  <a:lnTo>
                    <a:pt x="306" y="2492"/>
                  </a:lnTo>
                  <a:cubicBezTo>
                    <a:pt x="345" y="2820"/>
                    <a:pt x="423" y="3008"/>
                    <a:pt x="525" y="3055"/>
                  </a:cubicBezTo>
                  <a:cubicBezTo>
                    <a:pt x="548" y="3063"/>
                    <a:pt x="572" y="3063"/>
                    <a:pt x="587" y="3063"/>
                  </a:cubicBezTo>
                  <a:lnTo>
                    <a:pt x="611" y="3165"/>
                  </a:lnTo>
                  <a:lnTo>
                    <a:pt x="619" y="3188"/>
                  </a:lnTo>
                  <a:lnTo>
                    <a:pt x="1565" y="3016"/>
                  </a:lnTo>
                  <a:lnTo>
                    <a:pt x="1503" y="2844"/>
                  </a:lnTo>
                  <a:lnTo>
                    <a:pt x="1370" y="2312"/>
                  </a:lnTo>
                  <a:cubicBezTo>
                    <a:pt x="1581" y="2155"/>
                    <a:pt x="1698" y="1788"/>
                    <a:pt x="1706" y="1686"/>
                  </a:cubicBezTo>
                  <a:lnTo>
                    <a:pt x="1878" y="1381"/>
                  </a:lnTo>
                  <a:cubicBezTo>
                    <a:pt x="1917" y="1310"/>
                    <a:pt x="1902" y="1224"/>
                    <a:pt x="1839" y="1177"/>
                  </a:cubicBezTo>
                  <a:cubicBezTo>
                    <a:pt x="1810" y="1160"/>
                    <a:pt x="1781" y="1151"/>
                    <a:pt x="1748" y="1151"/>
                  </a:cubicBezTo>
                  <a:cubicBezTo>
                    <a:pt x="1737" y="1151"/>
                    <a:pt x="1726" y="1152"/>
                    <a:pt x="1714" y="1154"/>
                  </a:cubicBezTo>
                  <a:cubicBezTo>
                    <a:pt x="1675" y="1162"/>
                    <a:pt x="1644" y="1193"/>
                    <a:pt x="1620" y="1224"/>
                  </a:cubicBezTo>
                  <a:lnTo>
                    <a:pt x="1456" y="1514"/>
                  </a:lnTo>
                  <a:cubicBezTo>
                    <a:pt x="1450" y="1525"/>
                    <a:pt x="1444" y="1532"/>
                    <a:pt x="1436" y="1532"/>
                  </a:cubicBezTo>
                  <a:cubicBezTo>
                    <a:pt x="1432" y="1532"/>
                    <a:pt x="1429" y="1531"/>
                    <a:pt x="1424" y="1529"/>
                  </a:cubicBezTo>
                  <a:cubicBezTo>
                    <a:pt x="1424" y="1529"/>
                    <a:pt x="1409" y="1529"/>
                    <a:pt x="1401" y="1514"/>
                  </a:cubicBezTo>
                  <a:cubicBezTo>
                    <a:pt x="1393" y="1451"/>
                    <a:pt x="1401" y="1381"/>
                    <a:pt x="1424" y="1302"/>
                  </a:cubicBezTo>
                  <a:cubicBezTo>
                    <a:pt x="1424" y="1302"/>
                    <a:pt x="1424" y="1295"/>
                    <a:pt x="1777" y="497"/>
                  </a:cubicBezTo>
                  <a:cubicBezTo>
                    <a:pt x="1808" y="418"/>
                    <a:pt x="1777" y="332"/>
                    <a:pt x="1691" y="293"/>
                  </a:cubicBezTo>
                  <a:cubicBezTo>
                    <a:pt x="1680" y="291"/>
                    <a:pt x="1670" y="290"/>
                    <a:pt x="1660" y="290"/>
                  </a:cubicBezTo>
                  <a:cubicBezTo>
                    <a:pt x="1589" y="290"/>
                    <a:pt x="1514" y="335"/>
                    <a:pt x="1487" y="403"/>
                  </a:cubicBezTo>
                  <a:lnTo>
                    <a:pt x="1245" y="958"/>
                  </a:lnTo>
                  <a:cubicBezTo>
                    <a:pt x="1237" y="974"/>
                    <a:pt x="1229" y="974"/>
                    <a:pt x="1213" y="974"/>
                  </a:cubicBezTo>
                  <a:lnTo>
                    <a:pt x="1198" y="974"/>
                  </a:lnTo>
                  <a:cubicBezTo>
                    <a:pt x="1182" y="966"/>
                    <a:pt x="1166" y="950"/>
                    <a:pt x="1174" y="935"/>
                  </a:cubicBezTo>
                  <a:lnTo>
                    <a:pt x="1276" y="184"/>
                  </a:lnTo>
                  <a:cubicBezTo>
                    <a:pt x="1284" y="98"/>
                    <a:pt x="1237" y="27"/>
                    <a:pt x="1158" y="4"/>
                  </a:cubicBezTo>
                  <a:cubicBezTo>
                    <a:pt x="1149" y="2"/>
                    <a:pt x="1138" y="1"/>
                    <a:pt x="1128"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1454025" y="2905500"/>
              <a:ext cx="10025" cy="11575"/>
            </a:xfrm>
            <a:custGeom>
              <a:avLst/>
              <a:gdLst/>
              <a:ahLst/>
              <a:cxnLst/>
              <a:rect l="l" t="t" r="r" b="b"/>
              <a:pathLst>
                <a:path w="401" h="463" extrusionOk="0">
                  <a:moveTo>
                    <a:pt x="369" y="1"/>
                  </a:moveTo>
                  <a:cubicBezTo>
                    <a:pt x="369" y="1"/>
                    <a:pt x="9" y="40"/>
                    <a:pt x="1" y="431"/>
                  </a:cubicBezTo>
                  <a:cubicBezTo>
                    <a:pt x="1" y="447"/>
                    <a:pt x="17" y="463"/>
                    <a:pt x="32" y="463"/>
                  </a:cubicBezTo>
                  <a:cubicBezTo>
                    <a:pt x="48" y="463"/>
                    <a:pt x="64" y="447"/>
                    <a:pt x="64" y="431"/>
                  </a:cubicBezTo>
                  <a:cubicBezTo>
                    <a:pt x="71" y="95"/>
                    <a:pt x="361" y="63"/>
                    <a:pt x="377" y="63"/>
                  </a:cubicBezTo>
                  <a:cubicBezTo>
                    <a:pt x="392" y="63"/>
                    <a:pt x="400" y="48"/>
                    <a:pt x="400" y="32"/>
                  </a:cubicBezTo>
                  <a:cubicBezTo>
                    <a:pt x="400" y="17"/>
                    <a:pt x="384" y="1"/>
                    <a:pt x="369"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1434675" y="2927225"/>
              <a:ext cx="298725" cy="345475"/>
            </a:xfrm>
            <a:custGeom>
              <a:avLst/>
              <a:gdLst/>
              <a:ahLst/>
              <a:cxnLst/>
              <a:rect l="l" t="t" r="r" b="b"/>
              <a:pathLst>
                <a:path w="11949" h="13819" extrusionOk="0">
                  <a:moveTo>
                    <a:pt x="71" y="0"/>
                  </a:moveTo>
                  <a:cubicBezTo>
                    <a:pt x="32" y="0"/>
                    <a:pt x="0" y="32"/>
                    <a:pt x="8" y="71"/>
                  </a:cubicBezTo>
                  <a:lnTo>
                    <a:pt x="79" y="611"/>
                  </a:lnTo>
                  <a:cubicBezTo>
                    <a:pt x="133" y="1072"/>
                    <a:pt x="196" y="1542"/>
                    <a:pt x="251" y="2003"/>
                  </a:cubicBezTo>
                  <a:cubicBezTo>
                    <a:pt x="282" y="2270"/>
                    <a:pt x="321" y="2543"/>
                    <a:pt x="352" y="2817"/>
                  </a:cubicBezTo>
                  <a:cubicBezTo>
                    <a:pt x="392" y="3099"/>
                    <a:pt x="376" y="3451"/>
                    <a:pt x="525" y="3701"/>
                  </a:cubicBezTo>
                  <a:cubicBezTo>
                    <a:pt x="665" y="3936"/>
                    <a:pt x="939" y="4093"/>
                    <a:pt x="1143" y="4265"/>
                  </a:cubicBezTo>
                  <a:cubicBezTo>
                    <a:pt x="1323" y="4429"/>
                    <a:pt x="1518" y="4586"/>
                    <a:pt x="1698" y="4742"/>
                  </a:cubicBezTo>
                  <a:cubicBezTo>
                    <a:pt x="2050" y="5039"/>
                    <a:pt x="2395" y="5337"/>
                    <a:pt x="2731" y="5650"/>
                  </a:cubicBezTo>
                  <a:cubicBezTo>
                    <a:pt x="2755" y="5665"/>
                    <a:pt x="2848" y="5728"/>
                    <a:pt x="2848" y="5759"/>
                  </a:cubicBezTo>
                  <a:lnTo>
                    <a:pt x="3490" y="6385"/>
                  </a:lnTo>
                  <a:cubicBezTo>
                    <a:pt x="3427" y="6847"/>
                    <a:pt x="3349" y="7465"/>
                    <a:pt x="3263" y="8122"/>
                  </a:cubicBezTo>
                  <a:cubicBezTo>
                    <a:pt x="3177" y="8787"/>
                    <a:pt x="3083" y="9491"/>
                    <a:pt x="3013" y="10141"/>
                  </a:cubicBezTo>
                  <a:cubicBezTo>
                    <a:pt x="2903" y="11072"/>
                    <a:pt x="3388" y="11917"/>
                    <a:pt x="4147" y="12324"/>
                  </a:cubicBezTo>
                  <a:lnTo>
                    <a:pt x="4108" y="12324"/>
                  </a:lnTo>
                  <a:lnTo>
                    <a:pt x="4108" y="13114"/>
                  </a:lnTo>
                  <a:lnTo>
                    <a:pt x="9609" y="13114"/>
                  </a:lnTo>
                  <a:lnTo>
                    <a:pt x="9609" y="12324"/>
                  </a:lnTo>
                  <a:lnTo>
                    <a:pt x="9711" y="12324"/>
                  </a:lnTo>
                  <a:cubicBezTo>
                    <a:pt x="9906" y="12324"/>
                    <a:pt x="10078" y="12238"/>
                    <a:pt x="10188" y="12097"/>
                  </a:cubicBezTo>
                  <a:lnTo>
                    <a:pt x="10258" y="13764"/>
                  </a:lnTo>
                  <a:lnTo>
                    <a:pt x="11948" y="13818"/>
                  </a:lnTo>
                  <a:lnTo>
                    <a:pt x="11948" y="13818"/>
                  </a:lnTo>
                  <a:lnTo>
                    <a:pt x="11870" y="7786"/>
                  </a:lnTo>
                  <a:cubicBezTo>
                    <a:pt x="11878" y="7168"/>
                    <a:pt x="11823" y="5329"/>
                    <a:pt x="10704" y="4609"/>
                  </a:cubicBezTo>
                  <a:cubicBezTo>
                    <a:pt x="10258" y="4226"/>
                    <a:pt x="9578" y="3819"/>
                    <a:pt x="8576" y="3615"/>
                  </a:cubicBezTo>
                  <a:cubicBezTo>
                    <a:pt x="8349" y="3568"/>
                    <a:pt x="5016" y="3388"/>
                    <a:pt x="5016" y="3388"/>
                  </a:cubicBezTo>
                  <a:lnTo>
                    <a:pt x="2434" y="2661"/>
                  </a:lnTo>
                  <a:lnTo>
                    <a:pt x="2035" y="2465"/>
                  </a:lnTo>
                  <a:lnTo>
                    <a:pt x="1252" y="110"/>
                  </a:lnTo>
                  <a:cubicBezTo>
                    <a:pt x="1244" y="79"/>
                    <a:pt x="1205" y="47"/>
                    <a:pt x="1166" y="47"/>
                  </a:cubicBezTo>
                  <a:lnTo>
                    <a:pt x="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1435250" y="2939950"/>
              <a:ext cx="20575" cy="1975"/>
            </a:xfrm>
            <a:custGeom>
              <a:avLst/>
              <a:gdLst/>
              <a:ahLst/>
              <a:cxnLst/>
              <a:rect l="l" t="t" r="r" b="b"/>
              <a:pathLst>
                <a:path w="823" h="79" extrusionOk="0">
                  <a:moveTo>
                    <a:pt x="40" y="0"/>
                  </a:moveTo>
                  <a:cubicBezTo>
                    <a:pt x="24" y="0"/>
                    <a:pt x="1" y="16"/>
                    <a:pt x="1" y="39"/>
                  </a:cubicBezTo>
                  <a:cubicBezTo>
                    <a:pt x="1" y="63"/>
                    <a:pt x="24" y="78"/>
                    <a:pt x="40" y="78"/>
                  </a:cubicBezTo>
                  <a:lnTo>
                    <a:pt x="783" y="78"/>
                  </a:lnTo>
                  <a:cubicBezTo>
                    <a:pt x="807" y="78"/>
                    <a:pt x="822" y="63"/>
                    <a:pt x="822" y="39"/>
                  </a:cubicBezTo>
                  <a:cubicBezTo>
                    <a:pt x="822" y="16"/>
                    <a:pt x="807" y="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1438575" y="2931325"/>
              <a:ext cx="4725" cy="4725"/>
            </a:xfrm>
            <a:custGeom>
              <a:avLst/>
              <a:gdLst/>
              <a:ahLst/>
              <a:cxnLst/>
              <a:rect l="l" t="t" r="r" b="b"/>
              <a:pathLst>
                <a:path w="189" h="189" extrusionOk="0">
                  <a:moveTo>
                    <a:pt x="95" y="55"/>
                  </a:moveTo>
                  <a:cubicBezTo>
                    <a:pt x="118" y="55"/>
                    <a:pt x="126" y="71"/>
                    <a:pt x="126" y="95"/>
                  </a:cubicBezTo>
                  <a:cubicBezTo>
                    <a:pt x="126" y="110"/>
                    <a:pt x="118" y="126"/>
                    <a:pt x="95" y="126"/>
                  </a:cubicBezTo>
                  <a:cubicBezTo>
                    <a:pt x="79" y="126"/>
                    <a:pt x="63" y="110"/>
                    <a:pt x="63" y="95"/>
                  </a:cubicBezTo>
                  <a:cubicBezTo>
                    <a:pt x="63" y="71"/>
                    <a:pt x="79" y="55"/>
                    <a:pt x="95" y="55"/>
                  </a:cubicBezTo>
                  <a:close/>
                  <a:moveTo>
                    <a:pt x="95" y="1"/>
                  </a:moveTo>
                  <a:cubicBezTo>
                    <a:pt x="48" y="1"/>
                    <a:pt x="1" y="40"/>
                    <a:pt x="1" y="95"/>
                  </a:cubicBezTo>
                  <a:cubicBezTo>
                    <a:pt x="1" y="142"/>
                    <a:pt x="48" y="189"/>
                    <a:pt x="95" y="189"/>
                  </a:cubicBezTo>
                  <a:cubicBezTo>
                    <a:pt x="149" y="189"/>
                    <a:pt x="189" y="142"/>
                    <a:pt x="189" y="95"/>
                  </a:cubicBezTo>
                  <a:cubicBezTo>
                    <a:pt x="189" y="40"/>
                    <a:pt x="149"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1713800" y="3253500"/>
              <a:ext cx="20375" cy="2175"/>
            </a:xfrm>
            <a:custGeom>
              <a:avLst/>
              <a:gdLst/>
              <a:ahLst/>
              <a:cxnLst/>
              <a:rect l="l" t="t" r="r" b="b"/>
              <a:pathLst>
                <a:path w="815" h="87" extrusionOk="0">
                  <a:moveTo>
                    <a:pt x="40" y="1"/>
                  </a:moveTo>
                  <a:cubicBezTo>
                    <a:pt x="17" y="1"/>
                    <a:pt x="1" y="24"/>
                    <a:pt x="1" y="40"/>
                  </a:cubicBezTo>
                  <a:cubicBezTo>
                    <a:pt x="1" y="63"/>
                    <a:pt x="17" y="87"/>
                    <a:pt x="40" y="87"/>
                  </a:cubicBezTo>
                  <a:lnTo>
                    <a:pt x="776" y="87"/>
                  </a:lnTo>
                  <a:cubicBezTo>
                    <a:pt x="799" y="87"/>
                    <a:pt x="815" y="63"/>
                    <a:pt x="815" y="40"/>
                  </a:cubicBezTo>
                  <a:cubicBezTo>
                    <a:pt x="815" y="24"/>
                    <a:pt x="799" y="1"/>
                    <a:pt x="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1726125" y="3259575"/>
              <a:ext cx="4725" cy="4700"/>
            </a:xfrm>
            <a:custGeom>
              <a:avLst/>
              <a:gdLst/>
              <a:ahLst/>
              <a:cxnLst/>
              <a:rect l="l" t="t" r="r" b="b"/>
              <a:pathLst>
                <a:path w="189" h="188" extrusionOk="0">
                  <a:moveTo>
                    <a:pt x="95" y="55"/>
                  </a:moveTo>
                  <a:cubicBezTo>
                    <a:pt x="118" y="55"/>
                    <a:pt x="126" y="71"/>
                    <a:pt x="126" y="94"/>
                  </a:cubicBezTo>
                  <a:cubicBezTo>
                    <a:pt x="126" y="110"/>
                    <a:pt x="118" y="125"/>
                    <a:pt x="95" y="125"/>
                  </a:cubicBezTo>
                  <a:cubicBezTo>
                    <a:pt x="79" y="125"/>
                    <a:pt x="63" y="110"/>
                    <a:pt x="63" y="94"/>
                  </a:cubicBezTo>
                  <a:cubicBezTo>
                    <a:pt x="63" y="71"/>
                    <a:pt x="79" y="55"/>
                    <a:pt x="95" y="55"/>
                  </a:cubicBezTo>
                  <a:close/>
                  <a:moveTo>
                    <a:pt x="95" y="0"/>
                  </a:moveTo>
                  <a:cubicBezTo>
                    <a:pt x="48" y="0"/>
                    <a:pt x="1" y="39"/>
                    <a:pt x="1" y="94"/>
                  </a:cubicBezTo>
                  <a:cubicBezTo>
                    <a:pt x="1" y="141"/>
                    <a:pt x="48" y="188"/>
                    <a:pt x="95" y="188"/>
                  </a:cubicBezTo>
                  <a:cubicBezTo>
                    <a:pt x="149" y="188"/>
                    <a:pt x="189" y="141"/>
                    <a:pt x="189" y="94"/>
                  </a:cubicBezTo>
                  <a:cubicBezTo>
                    <a:pt x="189" y="39"/>
                    <a:pt x="149"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1672350" y="3091150"/>
              <a:ext cx="16825" cy="138900"/>
            </a:xfrm>
            <a:custGeom>
              <a:avLst/>
              <a:gdLst/>
              <a:ahLst/>
              <a:cxnLst/>
              <a:rect l="l" t="t" r="r" b="b"/>
              <a:pathLst>
                <a:path w="673" h="5556" extrusionOk="0">
                  <a:moveTo>
                    <a:pt x="477" y="0"/>
                  </a:moveTo>
                  <a:lnTo>
                    <a:pt x="78" y="838"/>
                  </a:lnTo>
                  <a:cubicBezTo>
                    <a:pt x="24" y="963"/>
                    <a:pt x="0" y="1104"/>
                    <a:pt x="24" y="1237"/>
                  </a:cubicBezTo>
                  <a:lnTo>
                    <a:pt x="673" y="5556"/>
                  </a:lnTo>
                  <a:lnTo>
                    <a:pt x="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1496875" y="3062775"/>
              <a:ext cx="39925" cy="65375"/>
            </a:xfrm>
            <a:custGeom>
              <a:avLst/>
              <a:gdLst/>
              <a:ahLst/>
              <a:cxnLst/>
              <a:rect l="l" t="t" r="r" b="b"/>
              <a:pathLst>
                <a:path w="1597" h="2615" extrusionOk="0">
                  <a:moveTo>
                    <a:pt x="1" y="1"/>
                  </a:moveTo>
                  <a:lnTo>
                    <a:pt x="1002" y="963"/>
                  </a:lnTo>
                  <a:lnTo>
                    <a:pt x="783" y="2614"/>
                  </a:lnTo>
                  <a:lnTo>
                    <a:pt x="1370" y="1566"/>
                  </a:lnTo>
                  <a:cubicBezTo>
                    <a:pt x="1597" y="1167"/>
                    <a:pt x="1432" y="666"/>
                    <a:pt x="1018" y="470"/>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1537375" y="3235300"/>
              <a:ext cx="137525" cy="19800"/>
            </a:xfrm>
            <a:custGeom>
              <a:avLst/>
              <a:gdLst/>
              <a:ahLst/>
              <a:cxnLst/>
              <a:rect l="l" t="t" r="r" b="b"/>
              <a:pathLst>
                <a:path w="5501" h="792" extrusionOk="0">
                  <a:moveTo>
                    <a:pt x="0" y="1"/>
                  </a:moveTo>
                  <a:lnTo>
                    <a:pt x="0" y="791"/>
                  </a:lnTo>
                  <a:lnTo>
                    <a:pt x="5501" y="791"/>
                  </a:lnTo>
                  <a:lnTo>
                    <a:pt x="5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1565350" y="3235300"/>
              <a:ext cx="43250" cy="19800"/>
            </a:xfrm>
            <a:custGeom>
              <a:avLst/>
              <a:gdLst/>
              <a:ahLst/>
              <a:cxnLst/>
              <a:rect l="l" t="t" r="r" b="b"/>
              <a:pathLst>
                <a:path w="1730" h="792" extrusionOk="0">
                  <a:moveTo>
                    <a:pt x="0" y="1"/>
                  </a:moveTo>
                  <a:lnTo>
                    <a:pt x="0" y="791"/>
                  </a:lnTo>
                  <a:lnTo>
                    <a:pt x="1729" y="791"/>
                  </a:lnTo>
                  <a:lnTo>
                    <a:pt x="17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1574150" y="3238825"/>
              <a:ext cx="26225" cy="13525"/>
            </a:xfrm>
            <a:custGeom>
              <a:avLst/>
              <a:gdLst/>
              <a:ahLst/>
              <a:cxnLst/>
              <a:rect l="l" t="t" r="r" b="b"/>
              <a:pathLst>
                <a:path w="1049" h="541" extrusionOk="0">
                  <a:moveTo>
                    <a:pt x="1010" y="40"/>
                  </a:moveTo>
                  <a:lnTo>
                    <a:pt x="1010" y="502"/>
                  </a:lnTo>
                  <a:lnTo>
                    <a:pt x="39" y="502"/>
                  </a:lnTo>
                  <a:lnTo>
                    <a:pt x="39" y="40"/>
                  </a:lnTo>
                  <a:close/>
                  <a:moveTo>
                    <a:pt x="0" y="1"/>
                  </a:moveTo>
                  <a:lnTo>
                    <a:pt x="0" y="541"/>
                  </a:lnTo>
                  <a:lnTo>
                    <a:pt x="1049" y="541"/>
                  </a:lnTo>
                  <a:lnTo>
                    <a:pt x="10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1578825" y="2966350"/>
              <a:ext cx="44050" cy="80800"/>
            </a:xfrm>
            <a:custGeom>
              <a:avLst/>
              <a:gdLst/>
              <a:ahLst/>
              <a:cxnLst/>
              <a:rect l="l" t="t" r="r" b="b"/>
              <a:pathLst>
                <a:path w="1762" h="3232" extrusionOk="0">
                  <a:moveTo>
                    <a:pt x="744" y="0"/>
                  </a:moveTo>
                  <a:cubicBezTo>
                    <a:pt x="337" y="0"/>
                    <a:pt x="1" y="337"/>
                    <a:pt x="1" y="744"/>
                  </a:cubicBezTo>
                  <a:lnTo>
                    <a:pt x="1" y="2488"/>
                  </a:lnTo>
                  <a:cubicBezTo>
                    <a:pt x="1" y="2895"/>
                    <a:pt x="337" y="3232"/>
                    <a:pt x="744" y="3232"/>
                  </a:cubicBezTo>
                  <a:lnTo>
                    <a:pt x="1018" y="3232"/>
                  </a:lnTo>
                  <a:cubicBezTo>
                    <a:pt x="1425" y="3232"/>
                    <a:pt x="1761" y="2895"/>
                    <a:pt x="1761" y="2488"/>
                  </a:cubicBezTo>
                  <a:lnTo>
                    <a:pt x="1761" y="744"/>
                  </a:lnTo>
                  <a:cubicBezTo>
                    <a:pt x="1761" y="337"/>
                    <a:pt x="1425" y="0"/>
                    <a:pt x="1018"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1598400" y="3023075"/>
              <a:ext cx="30725" cy="56350"/>
            </a:xfrm>
            <a:custGeom>
              <a:avLst/>
              <a:gdLst/>
              <a:ahLst/>
              <a:cxnLst/>
              <a:rect l="l" t="t" r="r" b="b"/>
              <a:pathLst>
                <a:path w="1229" h="2254" extrusionOk="0">
                  <a:moveTo>
                    <a:pt x="1190" y="0"/>
                  </a:moveTo>
                  <a:cubicBezTo>
                    <a:pt x="532" y="0"/>
                    <a:pt x="0" y="486"/>
                    <a:pt x="0" y="1080"/>
                  </a:cubicBezTo>
                  <a:lnTo>
                    <a:pt x="0" y="2254"/>
                  </a:lnTo>
                  <a:lnTo>
                    <a:pt x="12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1567675" y="3021900"/>
              <a:ext cx="30750" cy="56175"/>
            </a:xfrm>
            <a:custGeom>
              <a:avLst/>
              <a:gdLst/>
              <a:ahLst/>
              <a:cxnLst/>
              <a:rect l="l" t="t" r="r" b="b"/>
              <a:pathLst>
                <a:path w="1230" h="2247" extrusionOk="0">
                  <a:moveTo>
                    <a:pt x="1" y="0"/>
                  </a:moveTo>
                  <a:lnTo>
                    <a:pt x="1229" y="2246"/>
                  </a:lnTo>
                  <a:lnTo>
                    <a:pt x="1229" y="1080"/>
                  </a:lnTo>
                  <a:cubicBezTo>
                    <a:pt x="1229" y="486"/>
                    <a:pt x="697"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1575325" y="3010350"/>
              <a:ext cx="24675" cy="68700"/>
            </a:xfrm>
            <a:custGeom>
              <a:avLst/>
              <a:gdLst/>
              <a:ahLst/>
              <a:cxnLst/>
              <a:rect l="l" t="t" r="r" b="b"/>
              <a:pathLst>
                <a:path w="987" h="2748" extrusionOk="0">
                  <a:moveTo>
                    <a:pt x="144" y="0"/>
                  </a:moveTo>
                  <a:cubicBezTo>
                    <a:pt x="132" y="0"/>
                    <a:pt x="119" y="7"/>
                    <a:pt x="110" y="16"/>
                  </a:cubicBezTo>
                  <a:cubicBezTo>
                    <a:pt x="110" y="24"/>
                    <a:pt x="0" y="173"/>
                    <a:pt x="39" y="337"/>
                  </a:cubicBezTo>
                  <a:cubicBezTo>
                    <a:pt x="63" y="447"/>
                    <a:pt x="141" y="541"/>
                    <a:pt x="274" y="611"/>
                  </a:cubicBezTo>
                  <a:lnTo>
                    <a:pt x="337" y="642"/>
                  </a:lnTo>
                  <a:cubicBezTo>
                    <a:pt x="689" y="830"/>
                    <a:pt x="908" y="1174"/>
                    <a:pt x="908" y="1542"/>
                  </a:cubicBezTo>
                  <a:lnTo>
                    <a:pt x="908" y="2708"/>
                  </a:lnTo>
                  <a:cubicBezTo>
                    <a:pt x="908" y="2732"/>
                    <a:pt x="931" y="2747"/>
                    <a:pt x="947" y="2747"/>
                  </a:cubicBezTo>
                  <a:cubicBezTo>
                    <a:pt x="970" y="2747"/>
                    <a:pt x="986" y="2732"/>
                    <a:pt x="986" y="2708"/>
                  </a:cubicBezTo>
                  <a:lnTo>
                    <a:pt x="986" y="1542"/>
                  </a:lnTo>
                  <a:cubicBezTo>
                    <a:pt x="986" y="1143"/>
                    <a:pt x="759" y="775"/>
                    <a:pt x="376" y="572"/>
                  </a:cubicBezTo>
                  <a:lnTo>
                    <a:pt x="305" y="541"/>
                  </a:lnTo>
                  <a:cubicBezTo>
                    <a:pt x="204" y="478"/>
                    <a:pt x="141" y="408"/>
                    <a:pt x="118" y="322"/>
                  </a:cubicBezTo>
                  <a:cubicBezTo>
                    <a:pt x="86" y="189"/>
                    <a:pt x="172" y="63"/>
                    <a:pt x="172" y="63"/>
                  </a:cubicBezTo>
                  <a:cubicBezTo>
                    <a:pt x="188" y="48"/>
                    <a:pt x="188" y="24"/>
                    <a:pt x="164" y="9"/>
                  </a:cubicBezTo>
                  <a:cubicBezTo>
                    <a:pt x="158" y="3"/>
                    <a:pt x="151"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1598000" y="3011250"/>
              <a:ext cx="28600" cy="67800"/>
            </a:xfrm>
            <a:custGeom>
              <a:avLst/>
              <a:gdLst/>
              <a:ahLst/>
              <a:cxnLst/>
              <a:rect l="l" t="t" r="r" b="b"/>
              <a:pathLst>
                <a:path w="1144" h="2712" extrusionOk="0">
                  <a:moveTo>
                    <a:pt x="1016" y="1"/>
                  </a:moveTo>
                  <a:cubicBezTo>
                    <a:pt x="1011" y="1"/>
                    <a:pt x="1007" y="2"/>
                    <a:pt x="1002" y="4"/>
                  </a:cubicBezTo>
                  <a:cubicBezTo>
                    <a:pt x="979" y="20"/>
                    <a:pt x="979" y="43"/>
                    <a:pt x="987" y="59"/>
                  </a:cubicBezTo>
                  <a:cubicBezTo>
                    <a:pt x="1018" y="106"/>
                    <a:pt x="1057" y="200"/>
                    <a:pt x="1034" y="293"/>
                  </a:cubicBezTo>
                  <a:cubicBezTo>
                    <a:pt x="1010" y="372"/>
                    <a:pt x="932" y="442"/>
                    <a:pt x="807" y="497"/>
                  </a:cubicBezTo>
                  <a:lnTo>
                    <a:pt x="721" y="536"/>
                  </a:lnTo>
                  <a:cubicBezTo>
                    <a:pt x="282" y="732"/>
                    <a:pt x="1" y="1107"/>
                    <a:pt x="1" y="1506"/>
                  </a:cubicBezTo>
                  <a:lnTo>
                    <a:pt x="1" y="2672"/>
                  </a:lnTo>
                  <a:cubicBezTo>
                    <a:pt x="1" y="2696"/>
                    <a:pt x="24" y="2711"/>
                    <a:pt x="40" y="2711"/>
                  </a:cubicBezTo>
                  <a:cubicBezTo>
                    <a:pt x="63" y="2711"/>
                    <a:pt x="79" y="2696"/>
                    <a:pt x="79" y="2672"/>
                  </a:cubicBezTo>
                  <a:lnTo>
                    <a:pt x="79" y="1506"/>
                  </a:lnTo>
                  <a:cubicBezTo>
                    <a:pt x="79" y="1138"/>
                    <a:pt x="345" y="794"/>
                    <a:pt x="760" y="606"/>
                  </a:cubicBezTo>
                  <a:lnTo>
                    <a:pt x="838" y="575"/>
                  </a:lnTo>
                  <a:cubicBezTo>
                    <a:pt x="987" y="505"/>
                    <a:pt x="1081" y="419"/>
                    <a:pt x="1112" y="317"/>
                  </a:cubicBezTo>
                  <a:cubicBezTo>
                    <a:pt x="1143" y="192"/>
                    <a:pt x="1088" y="74"/>
                    <a:pt x="1057" y="20"/>
                  </a:cubicBezTo>
                  <a:cubicBezTo>
                    <a:pt x="1046" y="8"/>
                    <a:pt x="1030"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1603300" y="3050250"/>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57"/>
                    <a:pt x="47" y="204"/>
                    <a:pt x="102" y="204"/>
                  </a:cubicBezTo>
                  <a:cubicBezTo>
                    <a:pt x="164" y="204"/>
                    <a:pt x="203" y="157"/>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a:off x="1603300" y="3064725"/>
              <a:ext cx="5100" cy="5125"/>
            </a:xfrm>
            <a:custGeom>
              <a:avLst/>
              <a:gdLst/>
              <a:ahLst/>
              <a:cxnLst/>
              <a:rect l="l" t="t" r="r" b="b"/>
              <a:pathLst>
                <a:path w="204" h="205" extrusionOk="0">
                  <a:moveTo>
                    <a:pt x="102" y="79"/>
                  </a:moveTo>
                  <a:cubicBezTo>
                    <a:pt x="117" y="79"/>
                    <a:pt x="125" y="95"/>
                    <a:pt x="125" y="103"/>
                  </a:cubicBezTo>
                  <a:cubicBezTo>
                    <a:pt x="125" y="118"/>
                    <a:pt x="117" y="126"/>
                    <a:pt x="102" y="126"/>
                  </a:cubicBezTo>
                  <a:cubicBezTo>
                    <a:pt x="94" y="126"/>
                    <a:pt x="78" y="118"/>
                    <a:pt x="78" y="103"/>
                  </a:cubicBezTo>
                  <a:cubicBezTo>
                    <a:pt x="78" y="95"/>
                    <a:pt x="94" y="79"/>
                    <a:pt x="102" y="79"/>
                  </a:cubicBezTo>
                  <a:close/>
                  <a:moveTo>
                    <a:pt x="102" y="1"/>
                  </a:moveTo>
                  <a:cubicBezTo>
                    <a:pt x="47" y="1"/>
                    <a:pt x="0" y="48"/>
                    <a:pt x="0" y="103"/>
                  </a:cubicBezTo>
                  <a:cubicBezTo>
                    <a:pt x="0" y="165"/>
                    <a:pt x="47" y="204"/>
                    <a:pt x="102" y="204"/>
                  </a:cubicBezTo>
                  <a:cubicBezTo>
                    <a:pt x="164" y="204"/>
                    <a:pt x="203" y="165"/>
                    <a:pt x="203" y="103"/>
                  </a:cubicBezTo>
                  <a:cubicBezTo>
                    <a:pt x="203" y="48"/>
                    <a:pt x="164"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a:off x="1554975" y="2896450"/>
              <a:ext cx="98600" cy="72650"/>
            </a:xfrm>
            <a:custGeom>
              <a:avLst/>
              <a:gdLst/>
              <a:ahLst/>
              <a:cxnLst/>
              <a:rect l="l" t="t" r="r" b="b"/>
              <a:pathLst>
                <a:path w="3944" h="2906" extrusionOk="0">
                  <a:moveTo>
                    <a:pt x="893" y="1"/>
                  </a:moveTo>
                  <a:cubicBezTo>
                    <a:pt x="836" y="1"/>
                    <a:pt x="778" y="4"/>
                    <a:pt x="720" y="11"/>
                  </a:cubicBezTo>
                  <a:cubicBezTo>
                    <a:pt x="0" y="105"/>
                    <a:pt x="102" y="950"/>
                    <a:pt x="235" y="1310"/>
                  </a:cubicBezTo>
                  <a:lnTo>
                    <a:pt x="149" y="2147"/>
                  </a:lnTo>
                  <a:cubicBezTo>
                    <a:pt x="133" y="2460"/>
                    <a:pt x="376" y="2734"/>
                    <a:pt x="689" y="2749"/>
                  </a:cubicBezTo>
                  <a:lnTo>
                    <a:pt x="2489" y="2851"/>
                  </a:lnTo>
                  <a:lnTo>
                    <a:pt x="2481" y="2906"/>
                  </a:lnTo>
                  <a:lnTo>
                    <a:pt x="2895" y="2867"/>
                  </a:lnTo>
                  <a:lnTo>
                    <a:pt x="3044" y="2882"/>
                  </a:lnTo>
                  <a:lnTo>
                    <a:pt x="3068" y="2483"/>
                  </a:lnTo>
                  <a:cubicBezTo>
                    <a:pt x="3130" y="2491"/>
                    <a:pt x="3201" y="2507"/>
                    <a:pt x="3279" y="2522"/>
                  </a:cubicBezTo>
                  <a:cubicBezTo>
                    <a:pt x="3279" y="2522"/>
                    <a:pt x="3944" y="363"/>
                    <a:pt x="2160" y="332"/>
                  </a:cubicBezTo>
                  <a:cubicBezTo>
                    <a:pt x="2136" y="329"/>
                    <a:pt x="2112" y="328"/>
                    <a:pt x="2088" y="328"/>
                  </a:cubicBezTo>
                  <a:cubicBezTo>
                    <a:pt x="2038" y="328"/>
                    <a:pt x="1988" y="332"/>
                    <a:pt x="1941" y="332"/>
                  </a:cubicBezTo>
                  <a:cubicBezTo>
                    <a:pt x="1660" y="160"/>
                    <a:pt x="1295" y="1"/>
                    <a:pt x="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a:off x="1583325" y="2989625"/>
              <a:ext cx="28000" cy="28000"/>
            </a:xfrm>
            <a:custGeom>
              <a:avLst/>
              <a:gdLst/>
              <a:ahLst/>
              <a:cxnLst/>
              <a:rect l="l" t="t" r="r" b="b"/>
              <a:pathLst>
                <a:path w="1120" h="1120" extrusionOk="0">
                  <a:moveTo>
                    <a:pt x="564" y="0"/>
                  </a:moveTo>
                  <a:cubicBezTo>
                    <a:pt x="251" y="0"/>
                    <a:pt x="1" y="251"/>
                    <a:pt x="1" y="556"/>
                  </a:cubicBezTo>
                  <a:cubicBezTo>
                    <a:pt x="1" y="869"/>
                    <a:pt x="251" y="1119"/>
                    <a:pt x="564" y="1119"/>
                  </a:cubicBezTo>
                  <a:cubicBezTo>
                    <a:pt x="869" y="1119"/>
                    <a:pt x="1120" y="869"/>
                    <a:pt x="1120" y="556"/>
                  </a:cubicBezTo>
                  <a:cubicBezTo>
                    <a:pt x="1120" y="251"/>
                    <a:pt x="869" y="0"/>
                    <a:pt x="564"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7"/>
            <p:cNvSpPr/>
            <p:nvPr/>
          </p:nvSpPr>
          <p:spPr>
            <a:xfrm>
              <a:off x="1559875" y="2927050"/>
              <a:ext cx="80400" cy="79075"/>
            </a:xfrm>
            <a:custGeom>
              <a:avLst/>
              <a:gdLst/>
              <a:ahLst/>
              <a:cxnLst/>
              <a:rect l="l" t="t" r="r" b="b"/>
              <a:pathLst>
                <a:path w="3216" h="3163" extrusionOk="0">
                  <a:moveTo>
                    <a:pt x="1767" y="1"/>
                  </a:moveTo>
                  <a:cubicBezTo>
                    <a:pt x="1648" y="1"/>
                    <a:pt x="1525" y="20"/>
                    <a:pt x="1416" y="39"/>
                  </a:cubicBezTo>
                  <a:cubicBezTo>
                    <a:pt x="1289" y="90"/>
                    <a:pt x="821" y="285"/>
                    <a:pt x="406" y="285"/>
                  </a:cubicBezTo>
                  <a:cubicBezTo>
                    <a:pt x="311" y="285"/>
                    <a:pt x="218" y="275"/>
                    <a:pt x="133" y="250"/>
                  </a:cubicBezTo>
                  <a:cubicBezTo>
                    <a:pt x="133" y="281"/>
                    <a:pt x="125" y="305"/>
                    <a:pt x="125" y="328"/>
                  </a:cubicBezTo>
                  <a:lnTo>
                    <a:pt x="117" y="446"/>
                  </a:lnTo>
                  <a:lnTo>
                    <a:pt x="110" y="626"/>
                  </a:lnTo>
                  <a:lnTo>
                    <a:pt x="47" y="1768"/>
                  </a:lnTo>
                  <a:lnTo>
                    <a:pt x="31" y="2003"/>
                  </a:lnTo>
                  <a:cubicBezTo>
                    <a:pt x="0" y="2589"/>
                    <a:pt x="454" y="3098"/>
                    <a:pt x="1041" y="3129"/>
                  </a:cubicBezTo>
                  <a:lnTo>
                    <a:pt x="1526" y="3161"/>
                  </a:lnTo>
                  <a:cubicBezTo>
                    <a:pt x="1545" y="3162"/>
                    <a:pt x="1565" y="3162"/>
                    <a:pt x="1584" y="3162"/>
                  </a:cubicBezTo>
                  <a:cubicBezTo>
                    <a:pt x="2153" y="3162"/>
                    <a:pt x="2622" y="2719"/>
                    <a:pt x="2653" y="2151"/>
                  </a:cubicBezTo>
                  <a:lnTo>
                    <a:pt x="2676" y="1784"/>
                  </a:lnTo>
                  <a:lnTo>
                    <a:pt x="2825" y="1791"/>
                  </a:lnTo>
                  <a:cubicBezTo>
                    <a:pt x="2830" y="1792"/>
                    <a:pt x="2835" y="1792"/>
                    <a:pt x="2839" y="1792"/>
                  </a:cubicBezTo>
                  <a:cubicBezTo>
                    <a:pt x="3029" y="1792"/>
                    <a:pt x="3193" y="1646"/>
                    <a:pt x="3200" y="1455"/>
                  </a:cubicBezTo>
                  <a:lnTo>
                    <a:pt x="3200" y="1377"/>
                  </a:lnTo>
                  <a:cubicBezTo>
                    <a:pt x="3216" y="1181"/>
                    <a:pt x="3067" y="1017"/>
                    <a:pt x="2872" y="1001"/>
                  </a:cubicBezTo>
                  <a:lnTo>
                    <a:pt x="2754" y="993"/>
                  </a:lnTo>
                  <a:lnTo>
                    <a:pt x="2699" y="1643"/>
                  </a:lnTo>
                  <a:lnTo>
                    <a:pt x="2285" y="1682"/>
                  </a:lnTo>
                  <a:lnTo>
                    <a:pt x="2285" y="1682"/>
                  </a:lnTo>
                  <a:lnTo>
                    <a:pt x="2418" y="751"/>
                  </a:lnTo>
                  <a:cubicBezTo>
                    <a:pt x="2418" y="633"/>
                    <a:pt x="2418" y="516"/>
                    <a:pt x="2379" y="406"/>
                  </a:cubicBezTo>
                  <a:cubicBezTo>
                    <a:pt x="2324" y="226"/>
                    <a:pt x="2175" y="78"/>
                    <a:pt x="1995" y="31"/>
                  </a:cubicBezTo>
                  <a:cubicBezTo>
                    <a:pt x="1924" y="9"/>
                    <a:pt x="1846" y="1"/>
                    <a:pt x="1767" y="1"/>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7"/>
            <p:cNvSpPr/>
            <p:nvPr/>
          </p:nvSpPr>
          <p:spPr>
            <a:xfrm>
              <a:off x="1560050" y="2967325"/>
              <a:ext cx="67325" cy="45800"/>
            </a:xfrm>
            <a:custGeom>
              <a:avLst/>
              <a:gdLst/>
              <a:ahLst/>
              <a:cxnLst/>
              <a:rect l="l" t="t" r="r" b="b"/>
              <a:pathLst>
                <a:path w="2693" h="1832" extrusionOk="0">
                  <a:moveTo>
                    <a:pt x="1" y="0"/>
                  </a:moveTo>
                  <a:lnTo>
                    <a:pt x="1" y="673"/>
                  </a:lnTo>
                  <a:cubicBezTo>
                    <a:pt x="1" y="1307"/>
                    <a:pt x="517" y="1831"/>
                    <a:pt x="1159" y="1831"/>
                  </a:cubicBezTo>
                  <a:lnTo>
                    <a:pt x="1683" y="1831"/>
                  </a:lnTo>
                  <a:cubicBezTo>
                    <a:pt x="2239" y="1831"/>
                    <a:pt x="2692" y="1370"/>
                    <a:pt x="2692" y="814"/>
                  </a:cubicBezTo>
                  <a:lnTo>
                    <a:pt x="26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1628525" y="2957250"/>
              <a:ext cx="6075" cy="7750"/>
            </a:xfrm>
            <a:custGeom>
              <a:avLst/>
              <a:gdLst/>
              <a:ahLst/>
              <a:cxnLst/>
              <a:rect l="l" t="t" r="r" b="b"/>
              <a:pathLst>
                <a:path w="243" h="310" extrusionOk="0">
                  <a:moveTo>
                    <a:pt x="200" y="0"/>
                  </a:moveTo>
                  <a:cubicBezTo>
                    <a:pt x="190" y="0"/>
                    <a:pt x="180" y="4"/>
                    <a:pt x="173" y="12"/>
                  </a:cubicBezTo>
                  <a:lnTo>
                    <a:pt x="0" y="184"/>
                  </a:lnTo>
                  <a:lnTo>
                    <a:pt x="118" y="302"/>
                  </a:lnTo>
                  <a:cubicBezTo>
                    <a:pt x="126" y="310"/>
                    <a:pt x="141" y="310"/>
                    <a:pt x="149" y="310"/>
                  </a:cubicBezTo>
                  <a:cubicBezTo>
                    <a:pt x="157" y="310"/>
                    <a:pt x="173" y="310"/>
                    <a:pt x="180" y="302"/>
                  </a:cubicBezTo>
                  <a:cubicBezTo>
                    <a:pt x="196" y="286"/>
                    <a:pt x="196" y="255"/>
                    <a:pt x="180" y="239"/>
                  </a:cubicBezTo>
                  <a:lnTo>
                    <a:pt x="118" y="184"/>
                  </a:lnTo>
                  <a:lnTo>
                    <a:pt x="227" y="67"/>
                  </a:lnTo>
                  <a:cubicBezTo>
                    <a:pt x="243" y="51"/>
                    <a:pt x="243" y="28"/>
                    <a:pt x="227" y="12"/>
                  </a:cubicBezTo>
                  <a:cubicBezTo>
                    <a:pt x="219" y="4"/>
                    <a:pt x="210" y="0"/>
                    <a:pt x="20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1582175" y="2987975"/>
              <a:ext cx="7825" cy="3225"/>
            </a:xfrm>
            <a:custGeom>
              <a:avLst/>
              <a:gdLst/>
              <a:ahLst/>
              <a:cxnLst/>
              <a:rect l="l" t="t" r="r" b="b"/>
              <a:pathLst>
                <a:path w="313" h="129" extrusionOk="0">
                  <a:moveTo>
                    <a:pt x="168" y="0"/>
                  </a:moveTo>
                  <a:cubicBezTo>
                    <a:pt x="121" y="0"/>
                    <a:pt x="67" y="13"/>
                    <a:pt x="16" y="59"/>
                  </a:cubicBezTo>
                  <a:cubicBezTo>
                    <a:pt x="0" y="74"/>
                    <a:pt x="0" y="106"/>
                    <a:pt x="16" y="121"/>
                  </a:cubicBezTo>
                  <a:cubicBezTo>
                    <a:pt x="23" y="129"/>
                    <a:pt x="31" y="129"/>
                    <a:pt x="47" y="129"/>
                  </a:cubicBezTo>
                  <a:cubicBezTo>
                    <a:pt x="55" y="129"/>
                    <a:pt x="63" y="129"/>
                    <a:pt x="70" y="121"/>
                  </a:cubicBezTo>
                  <a:cubicBezTo>
                    <a:pt x="104" y="91"/>
                    <a:pt x="140" y="82"/>
                    <a:pt x="172" y="82"/>
                  </a:cubicBezTo>
                  <a:cubicBezTo>
                    <a:pt x="213" y="82"/>
                    <a:pt x="246" y="98"/>
                    <a:pt x="250" y="98"/>
                  </a:cubicBezTo>
                  <a:cubicBezTo>
                    <a:pt x="257" y="100"/>
                    <a:pt x="263" y="101"/>
                    <a:pt x="269" y="101"/>
                  </a:cubicBezTo>
                  <a:cubicBezTo>
                    <a:pt x="285" y="101"/>
                    <a:pt x="299" y="94"/>
                    <a:pt x="305" y="82"/>
                  </a:cubicBezTo>
                  <a:cubicBezTo>
                    <a:pt x="313" y="59"/>
                    <a:pt x="305" y="35"/>
                    <a:pt x="290" y="27"/>
                  </a:cubicBezTo>
                  <a:cubicBezTo>
                    <a:pt x="285" y="27"/>
                    <a:pt x="234" y="0"/>
                    <a:pt x="16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7"/>
            <p:cNvSpPr/>
            <p:nvPr/>
          </p:nvSpPr>
          <p:spPr>
            <a:xfrm>
              <a:off x="1594100" y="2937275"/>
              <a:ext cx="15275" cy="7250"/>
            </a:xfrm>
            <a:custGeom>
              <a:avLst/>
              <a:gdLst/>
              <a:ahLst/>
              <a:cxnLst/>
              <a:rect l="l" t="t" r="r" b="b"/>
              <a:pathLst>
                <a:path w="611" h="290" extrusionOk="0">
                  <a:moveTo>
                    <a:pt x="237" y="0"/>
                  </a:moveTo>
                  <a:cubicBezTo>
                    <a:pt x="153" y="0"/>
                    <a:pt x="86" y="24"/>
                    <a:pt x="47" y="52"/>
                  </a:cubicBezTo>
                  <a:cubicBezTo>
                    <a:pt x="0" y="91"/>
                    <a:pt x="0" y="138"/>
                    <a:pt x="32" y="162"/>
                  </a:cubicBezTo>
                  <a:cubicBezTo>
                    <a:pt x="63" y="185"/>
                    <a:pt x="110" y="193"/>
                    <a:pt x="157" y="201"/>
                  </a:cubicBezTo>
                  <a:cubicBezTo>
                    <a:pt x="204" y="209"/>
                    <a:pt x="251" y="224"/>
                    <a:pt x="290" y="232"/>
                  </a:cubicBezTo>
                  <a:cubicBezTo>
                    <a:pt x="329" y="240"/>
                    <a:pt x="376" y="256"/>
                    <a:pt x="423" y="271"/>
                  </a:cubicBezTo>
                  <a:cubicBezTo>
                    <a:pt x="454" y="278"/>
                    <a:pt x="491" y="289"/>
                    <a:pt x="525" y="289"/>
                  </a:cubicBezTo>
                  <a:cubicBezTo>
                    <a:pt x="533" y="289"/>
                    <a:pt x="541" y="288"/>
                    <a:pt x="548" y="287"/>
                  </a:cubicBezTo>
                  <a:cubicBezTo>
                    <a:pt x="587" y="287"/>
                    <a:pt x="611" y="248"/>
                    <a:pt x="587" y="185"/>
                  </a:cubicBezTo>
                  <a:cubicBezTo>
                    <a:pt x="564" y="123"/>
                    <a:pt x="478" y="44"/>
                    <a:pt x="345" y="13"/>
                  </a:cubicBezTo>
                  <a:cubicBezTo>
                    <a:pt x="307" y="4"/>
                    <a:pt x="270" y="0"/>
                    <a:pt x="23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7"/>
            <p:cNvSpPr/>
            <p:nvPr/>
          </p:nvSpPr>
          <p:spPr>
            <a:xfrm>
              <a:off x="1593900" y="2938250"/>
              <a:ext cx="17825" cy="8600"/>
            </a:xfrm>
            <a:custGeom>
              <a:avLst/>
              <a:gdLst/>
              <a:ahLst/>
              <a:cxnLst/>
              <a:rect l="l" t="t" r="r" b="b"/>
              <a:pathLst>
                <a:path w="713" h="344" extrusionOk="0">
                  <a:moveTo>
                    <a:pt x="284" y="1"/>
                  </a:moveTo>
                  <a:cubicBezTo>
                    <a:pt x="186" y="1"/>
                    <a:pt x="108" y="26"/>
                    <a:pt x="63" y="60"/>
                  </a:cubicBezTo>
                  <a:cubicBezTo>
                    <a:pt x="0" y="107"/>
                    <a:pt x="8" y="162"/>
                    <a:pt x="40" y="185"/>
                  </a:cubicBezTo>
                  <a:cubicBezTo>
                    <a:pt x="79" y="217"/>
                    <a:pt x="133" y="224"/>
                    <a:pt x="188" y="240"/>
                  </a:cubicBezTo>
                  <a:cubicBezTo>
                    <a:pt x="243" y="248"/>
                    <a:pt x="298" y="256"/>
                    <a:pt x="337" y="271"/>
                  </a:cubicBezTo>
                  <a:cubicBezTo>
                    <a:pt x="384" y="279"/>
                    <a:pt x="439" y="295"/>
                    <a:pt x="493" y="311"/>
                  </a:cubicBezTo>
                  <a:cubicBezTo>
                    <a:pt x="534" y="324"/>
                    <a:pt x="580" y="343"/>
                    <a:pt x="622" y="343"/>
                  </a:cubicBezTo>
                  <a:cubicBezTo>
                    <a:pt x="629" y="343"/>
                    <a:pt x="636" y="343"/>
                    <a:pt x="642" y="342"/>
                  </a:cubicBezTo>
                  <a:cubicBezTo>
                    <a:pt x="689" y="334"/>
                    <a:pt x="712" y="287"/>
                    <a:pt x="681" y="217"/>
                  </a:cubicBezTo>
                  <a:cubicBezTo>
                    <a:pt x="658" y="146"/>
                    <a:pt x="556" y="52"/>
                    <a:pt x="407" y="13"/>
                  </a:cubicBezTo>
                  <a:cubicBezTo>
                    <a:pt x="364" y="4"/>
                    <a:pt x="322" y="1"/>
                    <a:pt x="284" y="1"/>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7"/>
            <p:cNvSpPr/>
            <p:nvPr/>
          </p:nvSpPr>
          <p:spPr>
            <a:xfrm>
              <a:off x="1565350" y="2937600"/>
              <a:ext cx="14875" cy="5550"/>
            </a:xfrm>
            <a:custGeom>
              <a:avLst/>
              <a:gdLst/>
              <a:ahLst/>
              <a:cxnLst/>
              <a:rect l="l" t="t" r="r" b="b"/>
              <a:pathLst>
                <a:path w="595" h="222" extrusionOk="0">
                  <a:moveTo>
                    <a:pt x="297" y="0"/>
                  </a:moveTo>
                  <a:cubicBezTo>
                    <a:pt x="172" y="0"/>
                    <a:pt x="78" y="55"/>
                    <a:pt x="39" y="102"/>
                  </a:cubicBezTo>
                  <a:cubicBezTo>
                    <a:pt x="0" y="149"/>
                    <a:pt x="16" y="188"/>
                    <a:pt x="47" y="204"/>
                  </a:cubicBezTo>
                  <a:cubicBezTo>
                    <a:pt x="86" y="219"/>
                    <a:pt x="125" y="219"/>
                    <a:pt x="172" y="219"/>
                  </a:cubicBezTo>
                  <a:cubicBezTo>
                    <a:pt x="211" y="211"/>
                    <a:pt x="258" y="211"/>
                    <a:pt x="297" y="211"/>
                  </a:cubicBezTo>
                  <a:cubicBezTo>
                    <a:pt x="337" y="211"/>
                    <a:pt x="383" y="219"/>
                    <a:pt x="423" y="219"/>
                  </a:cubicBezTo>
                  <a:cubicBezTo>
                    <a:pt x="446" y="219"/>
                    <a:pt x="470" y="221"/>
                    <a:pt x="491" y="221"/>
                  </a:cubicBezTo>
                  <a:cubicBezTo>
                    <a:pt x="513" y="221"/>
                    <a:pt x="532" y="219"/>
                    <a:pt x="548" y="211"/>
                  </a:cubicBezTo>
                  <a:cubicBezTo>
                    <a:pt x="579" y="196"/>
                    <a:pt x="595" y="157"/>
                    <a:pt x="556" y="110"/>
                  </a:cubicBezTo>
                  <a:cubicBezTo>
                    <a:pt x="517" y="55"/>
                    <a:pt x="423" y="8"/>
                    <a:pt x="297"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1578825" y="2946900"/>
              <a:ext cx="10200" cy="18500"/>
            </a:xfrm>
            <a:custGeom>
              <a:avLst/>
              <a:gdLst/>
              <a:ahLst/>
              <a:cxnLst/>
              <a:rect l="l" t="t" r="r" b="b"/>
              <a:pathLst>
                <a:path w="408" h="740" extrusionOk="0">
                  <a:moveTo>
                    <a:pt x="261" y="1"/>
                  </a:moveTo>
                  <a:cubicBezTo>
                    <a:pt x="247" y="1"/>
                    <a:pt x="232" y="8"/>
                    <a:pt x="220" y="19"/>
                  </a:cubicBezTo>
                  <a:lnTo>
                    <a:pt x="24" y="457"/>
                  </a:lnTo>
                  <a:cubicBezTo>
                    <a:pt x="1" y="512"/>
                    <a:pt x="1" y="567"/>
                    <a:pt x="32" y="614"/>
                  </a:cubicBezTo>
                  <a:cubicBezTo>
                    <a:pt x="71" y="684"/>
                    <a:pt x="142" y="724"/>
                    <a:pt x="228" y="731"/>
                  </a:cubicBezTo>
                  <a:cubicBezTo>
                    <a:pt x="251" y="739"/>
                    <a:pt x="275" y="739"/>
                    <a:pt x="290" y="739"/>
                  </a:cubicBezTo>
                  <a:cubicBezTo>
                    <a:pt x="322" y="739"/>
                    <a:pt x="345" y="739"/>
                    <a:pt x="369" y="731"/>
                  </a:cubicBezTo>
                  <a:cubicBezTo>
                    <a:pt x="392" y="731"/>
                    <a:pt x="408" y="716"/>
                    <a:pt x="408" y="692"/>
                  </a:cubicBezTo>
                  <a:cubicBezTo>
                    <a:pt x="408" y="669"/>
                    <a:pt x="384" y="653"/>
                    <a:pt x="361" y="653"/>
                  </a:cubicBezTo>
                  <a:cubicBezTo>
                    <a:pt x="341" y="657"/>
                    <a:pt x="320" y="659"/>
                    <a:pt x="298" y="659"/>
                  </a:cubicBezTo>
                  <a:cubicBezTo>
                    <a:pt x="277" y="659"/>
                    <a:pt x="255" y="657"/>
                    <a:pt x="236" y="653"/>
                  </a:cubicBezTo>
                  <a:cubicBezTo>
                    <a:pt x="181" y="645"/>
                    <a:pt x="126" y="622"/>
                    <a:pt x="103" y="575"/>
                  </a:cubicBezTo>
                  <a:cubicBezTo>
                    <a:pt x="95" y="559"/>
                    <a:pt x="79" y="528"/>
                    <a:pt x="95" y="489"/>
                  </a:cubicBezTo>
                  <a:lnTo>
                    <a:pt x="298" y="58"/>
                  </a:lnTo>
                  <a:cubicBezTo>
                    <a:pt x="306" y="35"/>
                    <a:pt x="298" y="12"/>
                    <a:pt x="275" y="4"/>
                  </a:cubicBezTo>
                  <a:cubicBezTo>
                    <a:pt x="271" y="2"/>
                    <a:pt x="266"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1580400" y="2969000"/>
              <a:ext cx="21575" cy="13750"/>
            </a:xfrm>
            <a:custGeom>
              <a:avLst/>
              <a:gdLst/>
              <a:ahLst/>
              <a:cxnLst/>
              <a:rect l="l" t="t" r="r" b="b"/>
              <a:pathLst>
                <a:path w="863" h="550" extrusionOk="0">
                  <a:moveTo>
                    <a:pt x="680" y="1"/>
                  </a:moveTo>
                  <a:cubicBezTo>
                    <a:pt x="673" y="1"/>
                    <a:pt x="665" y="2"/>
                    <a:pt x="658" y="4"/>
                  </a:cubicBezTo>
                  <a:cubicBezTo>
                    <a:pt x="658" y="4"/>
                    <a:pt x="439" y="129"/>
                    <a:pt x="212" y="176"/>
                  </a:cubicBezTo>
                  <a:cubicBezTo>
                    <a:pt x="0" y="220"/>
                    <a:pt x="156" y="549"/>
                    <a:pt x="463" y="549"/>
                  </a:cubicBezTo>
                  <a:cubicBezTo>
                    <a:pt x="486" y="549"/>
                    <a:pt x="509" y="547"/>
                    <a:pt x="533" y="544"/>
                  </a:cubicBezTo>
                  <a:cubicBezTo>
                    <a:pt x="863" y="499"/>
                    <a:pt x="840" y="1"/>
                    <a:pt x="68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1589800" y="2973050"/>
              <a:ext cx="7850" cy="5650"/>
            </a:xfrm>
            <a:custGeom>
              <a:avLst/>
              <a:gdLst/>
              <a:ahLst/>
              <a:cxnLst/>
              <a:rect l="l" t="t" r="r" b="b"/>
              <a:pathLst>
                <a:path w="314" h="226" extrusionOk="0">
                  <a:moveTo>
                    <a:pt x="217" y="0"/>
                  </a:moveTo>
                  <a:cubicBezTo>
                    <a:pt x="157" y="0"/>
                    <a:pt x="105" y="16"/>
                    <a:pt x="71" y="45"/>
                  </a:cubicBezTo>
                  <a:cubicBezTo>
                    <a:pt x="0" y="100"/>
                    <a:pt x="0" y="178"/>
                    <a:pt x="0" y="186"/>
                  </a:cubicBezTo>
                  <a:cubicBezTo>
                    <a:pt x="0" y="210"/>
                    <a:pt x="16" y="225"/>
                    <a:pt x="39" y="225"/>
                  </a:cubicBezTo>
                  <a:cubicBezTo>
                    <a:pt x="55" y="225"/>
                    <a:pt x="78" y="210"/>
                    <a:pt x="78" y="186"/>
                  </a:cubicBezTo>
                  <a:cubicBezTo>
                    <a:pt x="78" y="186"/>
                    <a:pt x="78" y="139"/>
                    <a:pt x="118" y="108"/>
                  </a:cubicBezTo>
                  <a:cubicBezTo>
                    <a:pt x="141" y="90"/>
                    <a:pt x="178" y="81"/>
                    <a:pt x="221" y="81"/>
                  </a:cubicBezTo>
                  <a:cubicBezTo>
                    <a:pt x="235" y="81"/>
                    <a:pt x="251" y="82"/>
                    <a:pt x="266" y="84"/>
                  </a:cubicBezTo>
                  <a:cubicBezTo>
                    <a:pt x="270" y="86"/>
                    <a:pt x="274" y="86"/>
                    <a:pt x="278" y="86"/>
                  </a:cubicBezTo>
                  <a:cubicBezTo>
                    <a:pt x="295" y="86"/>
                    <a:pt x="307" y="72"/>
                    <a:pt x="313" y="53"/>
                  </a:cubicBezTo>
                  <a:cubicBezTo>
                    <a:pt x="313" y="37"/>
                    <a:pt x="305" y="14"/>
                    <a:pt x="282" y="6"/>
                  </a:cubicBezTo>
                  <a:cubicBezTo>
                    <a:pt x="260" y="2"/>
                    <a:pt x="238" y="0"/>
                    <a:pt x="217"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7"/>
            <p:cNvSpPr/>
            <p:nvPr/>
          </p:nvSpPr>
          <p:spPr>
            <a:xfrm>
              <a:off x="1594300" y="2951925"/>
              <a:ext cx="4700" cy="4150"/>
            </a:xfrm>
            <a:custGeom>
              <a:avLst/>
              <a:gdLst/>
              <a:ahLst/>
              <a:cxnLst/>
              <a:rect l="l" t="t" r="r" b="b"/>
              <a:pathLst>
                <a:path w="188" h="166" extrusionOk="0">
                  <a:moveTo>
                    <a:pt x="100" y="0"/>
                  </a:moveTo>
                  <a:cubicBezTo>
                    <a:pt x="68" y="0"/>
                    <a:pt x="33" y="16"/>
                    <a:pt x="16" y="45"/>
                  </a:cubicBezTo>
                  <a:cubicBezTo>
                    <a:pt x="0" y="84"/>
                    <a:pt x="16" y="131"/>
                    <a:pt x="55" y="155"/>
                  </a:cubicBezTo>
                  <a:cubicBezTo>
                    <a:pt x="67" y="162"/>
                    <a:pt x="82" y="166"/>
                    <a:pt x="96" y="166"/>
                  </a:cubicBezTo>
                  <a:cubicBezTo>
                    <a:pt x="125" y="166"/>
                    <a:pt x="154" y="150"/>
                    <a:pt x="164" y="123"/>
                  </a:cubicBezTo>
                  <a:cubicBezTo>
                    <a:pt x="188" y="84"/>
                    <a:pt x="172" y="30"/>
                    <a:pt x="133" y="6"/>
                  </a:cubicBezTo>
                  <a:cubicBezTo>
                    <a:pt x="123" y="2"/>
                    <a:pt x="112" y="0"/>
                    <a:pt x="10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a:off x="1570625" y="2951400"/>
              <a:ext cx="4900" cy="4300"/>
            </a:xfrm>
            <a:custGeom>
              <a:avLst/>
              <a:gdLst/>
              <a:ahLst/>
              <a:cxnLst/>
              <a:rect l="l" t="t" r="r" b="b"/>
              <a:pathLst>
                <a:path w="196" h="172" extrusionOk="0">
                  <a:moveTo>
                    <a:pt x="97" y="0"/>
                  </a:moveTo>
                  <a:cubicBezTo>
                    <a:pt x="67" y="0"/>
                    <a:pt x="40" y="16"/>
                    <a:pt x="24" y="43"/>
                  </a:cubicBezTo>
                  <a:cubicBezTo>
                    <a:pt x="0" y="90"/>
                    <a:pt x="16" y="137"/>
                    <a:pt x="55" y="160"/>
                  </a:cubicBezTo>
                  <a:cubicBezTo>
                    <a:pt x="70" y="168"/>
                    <a:pt x="85" y="171"/>
                    <a:pt x="100" y="171"/>
                  </a:cubicBezTo>
                  <a:cubicBezTo>
                    <a:pt x="130" y="171"/>
                    <a:pt x="157" y="155"/>
                    <a:pt x="172" y="129"/>
                  </a:cubicBezTo>
                  <a:cubicBezTo>
                    <a:pt x="196" y="82"/>
                    <a:pt x="180" y="35"/>
                    <a:pt x="141" y="11"/>
                  </a:cubicBezTo>
                  <a:cubicBezTo>
                    <a:pt x="126" y="4"/>
                    <a:pt x="111" y="0"/>
                    <a:pt x="9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a:off x="1594100" y="2957650"/>
              <a:ext cx="7850" cy="2850"/>
            </a:xfrm>
            <a:custGeom>
              <a:avLst/>
              <a:gdLst/>
              <a:ahLst/>
              <a:cxnLst/>
              <a:rect l="l" t="t" r="r" b="b"/>
              <a:pathLst>
                <a:path w="314" h="114" extrusionOk="0">
                  <a:moveTo>
                    <a:pt x="261" y="1"/>
                  </a:moveTo>
                  <a:cubicBezTo>
                    <a:pt x="255" y="1"/>
                    <a:pt x="249" y="2"/>
                    <a:pt x="243" y="4"/>
                  </a:cubicBezTo>
                  <a:cubicBezTo>
                    <a:pt x="208" y="24"/>
                    <a:pt x="176" y="31"/>
                    <a:pt x="149" y="31"/>
                  </a:cubicBezTo>
                  <a:cubicBezTo>
                    <a:pt x="102" y="31"/>
                    <a:pt x="71" y="12"/>
                    <a:pt x="71" y="12"/>
                  </a:cubicBezTo>
                  <a:cubicBezTo>
                    <a:pt x="62" y="6"/>
                    <a:pt x="54" y="4"/>
                    <a:pt x="46" y="4"/>
                  </a:cubicBezTo>
                  <a:cubicBezTo>
                    <a:pt x="33" y="4"/>
                    <a:pt x="21" y="12"/>
                    <a:pt x="16" y="27"/>
                  </a:cubicBezTo>
                  <a:cubicBezTo>
                    <a:pt x="0" y="43"/>
                    <a:pt x="8" y="67"/>
                    <a:pt x="24" y="82"/>
                  </a:cubicBezTo>
                  <a:cubicBezTo>
                    <a:pt x="24" y="82"/>
                    <a:pt x="79" y="114"/>
                    <a:pt x="149" y="114"/>
                  </a:cubicBezTo>
                  <a:cubicBezTo>
                    <a:pt x="188" y="114"/>
                    <a:pt x="235" y="106"/>
                    <a:pt x="282" y="74"/>
                  </a:cubicBezTo>
                  <a:cubicBezTo>
                    <a:pt x="305" y="67"/>
                    <a:pt x="313" y="43"/>
                    <a:pt x="298" y="20"/>
                  </a:cubicBezTo>
                  <a:cubicBezTo>
                    <a:pt x="292" y="8"/>
                    <a:pt x="278" y="1"/>
                    <a:pt x="26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7"/>
            <p:cNvSpPr/>
            <p:nvPr/>
          </p:nvSpPr>
          <p:spPr>
            <a:xfrm>
              <a:off x="1569250" y="2958250"/>
              <a:ext cx="7650" cy="2850"/>
            </a:xfrm>
            <a:custGeom>
              <a:avLst/>
              <a:gdLst/>
              <a:ahLst/>
              <a:cxnLst/>
              <a:rect l="l" t="t" r="r" b="b"/>
              <a:pathLst>
                <a:path w="306" h="114" extrusionOk="0">
                  <a:moveTo>
                    <a:pt x="258" y="0"/>
                  </a:moveTo>
                  <a:cubicBezTo>
                    <a:pt x="253" y="0"/>
                    <a:pt x="247" y="1"/>
                    <a:pt x="243" y="3"/>
                  </a:cubicBezTo>
                  <a:cubicBezTo>
                    <a:pt x="206" y="24"/>
                    <a:pt x="172" y="30"/>
                    <a:pt x="145" y="30"/>
                  </a:cubicBezTo>
                  <a:cubicBezTo>
                    <a:pt x="98" y="30"/>
                    <a:pt x="68" y="11"/>
                    <a:pt x="63" y="11"/>
                  </a:cubicBezTo>
                  <a:cubicBezTo>
                    <a:pt x="57" y="5"/>
                    <a:pt x="50" y="3"/>
                    <a:pt x="43" y="3"/>
                  </a:cubicBezTo>
                  <a:cubicBezTo>
                    <a:pt x="31" y="3"/>
                    <a:pt x="18" y="9"/>
                    <a:pt x="8" y="19"/>
                  </a:cubicBezTo>
                  <a:cubicBezTo>
                    <a:pt x="1" y="43"/>
                    <a:pt x="1" y="66"/>
                    <a:pt x="24" y="74"/>
                  </a:cubicBezTo>
                  <a:cubicBezTo>
                    <a:pt x="24" y="82"/>
                    <a:pt x="71" y="113"/>
                    <a:pt x="149" y="113"/>
                  </a:cubicBezTo>
                  <a:cubicBezTo>
                    <a:pt x="188" y="113"/>
                    <a:pt x="227" y="97"/>
                    <a:pt x="282" y="74"/>
                  </a:cubicBezTo>
                  <a:cubicBezTo>
                    <a:pt x="298" y="66"/>
                    <a:pt x="306" y="43"/>
                    <a:pt x="298" y="19"/>
                  </a:cubicBezTo>
                  <a:cubicBezTo>
                    <a:pt x="292" y="8"/>
                    <a:pt x="274" y="0"/>
                    <a:pt x="25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7"/>
            <p:cNvSpPr/>
            <p:nvPr/>
          </p:nvSpPr>
          <p:spPr>
            <a:xfrm>
              <a:off x="1409425" y="3602075"/>
              <a:ext cx="25" cy="1200"/>
            </a:xfrm>
            <a:custGeom>
              <a:avLst/>
              <a:gdLst/>
              <a:ahLst/>
              <a:cxnLst/>
              <a:rect l="l" t="t" r="r" b="b"/>
              <a:pathLst>
                <a:path w="1" h="48" extrusionOk="0">
                  <a:moveTo>
                    <a:pt x="1" y="48"/>
                  </a:move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7"/>
          <p:cNvGrpSpPr/>
          <p:nvPr/>
        </p:nvGrpSpPr>
        <p:grpSpPr>
          <a:xfrm>
            <a:off x="7064641" y="2815089"/>
            <a:ext cx="643947" cy="1751343"/>
            <a:chOff x="1169625" y="2872975"/>
            <a:chExt cx="269175" cy="732075"/>
          </a:xfrm>
        </p:grpSpPr>
        <p:sp>
          <p:nvSpPr>
            <p:cNvPr id="2254" name="Google Shape;2254;p57"/>
            <p:cNvSpPr/>
            <p:nvPr/>
          </p:nvSpPr>
          <p:spPr>
            <a:xfrm>
              <a:off x="1217350" y="3202650"/>
              <a:ext cx="164150" cy="362100"/>
            </a:xfrm>
            <a:custGeom>
              <a:avLst/>
              <a:gdLst/>
              <a:ahLst/>
              <a:cxnLst/>
              <a:rect l="l" t="t" r="r" b="b"/>
              <a:pathLst>
                <a:path w="6566" h="14484" extrusionOk="0">
                  <a:moveTo>
                    <a:pt x="118" y="0"/>
                  </a:moveTo>
                  <a:lnTo>
                    <a:pt x="55" y="470"/>
                  </a:lnTo>
                  <a:lnTo>
                    <a:pt x="0" y="861"/>
                  </a:lnTo>
                  <a:lnTo>
                    <a:pt x="8" y="1135"/>
                  </a:lnTo>
                  <a:lnTo>
                    <a:pt x="399" y="14382"/>
                  </a:lnTo>
                  <a:lnTo>
                    <a:pt x="2778" y="14483"/>
                  </a:lnTo>
                  <a:lnTo>
                    <a:pt x="2950" y="3560"/>
                  </a:lnTo>
                  <a:lnTo>
                    <a:pt x="4085" y="14288"/>
                  </a:lnTo>
                  <a:lnTo>
                    <a:pt x="6565" y="14264"/>
                  </a:lnTo>
                  <a:lnTo>
                    <a:pt x="5462" y="32"/>
                  </a:lnTo>
                  <a:lnTo>
                    <a:pt x="5000" y="415"/>
                  </a:lnTo>
                  <a:lnTo>
                    <a:pt x="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7"/>
            <p:cNvSpPr/>
            <p:nvPr/>
          </p:nvSpPr>
          <p:spPr>
            <a:xfrm>
              <a:off x="1224000"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1316525" y="3549850"/>
              <a:ext cx="67500" cy="14900"/>
            </a:xfrm>
            <a:custGeom>
              <a:avLst/>
              <a:gdLst/>
              <a:ahLst/>
              <a:cxnLst/>
              <a:rect l="l" t="t" r="r" b="b"/>
              <a:pathLst>
                <a:path w="2700" h="596" extrusionOk="0">
                  <a:moveTo>
                    <a:pt x="0" y="1"/>
                  </a:moveTo>
                  <a:lnTo>
                    <a:pt x="0" y="595"/>
                  </a:lnTo>
                  <a:lnTo>
                    <a:pt x="2700" y="595"/>
                  </a:lnTo>
                  <a:lnTo>
                    <a:pt x="2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1220275" y="3206950"/>
              <a:ext cx="24675" cy="37975"/>
            </a:xfrm>
            <a:custGeom>
              <a:avLst/>
              <a:gdLst/>
              <a:ahLst/>
              <a:cxnLst/>
              <a:rect l="l" t="t" r="r" b="b"/>
              <a:pathLst>
                <a:path w="987" h="1519" extrusionOk="0">
                  <a:moveTo>
                    <a:pt x="940" y="0"/>
                  </a:moveTo>
                  <a:lnTo>
                    <a:pt x="861" y="8"/>
                  </a:lnTo>
                  <a:cubicBezTo>
                    <a:pt x="908" y="712"/>
                    <a:pt x="791" y="1174"/>
                    <a:pt x="533" y="1354"/>
                  </a:cubicBezTo>
                  <a:cubicBezTo>
                    <a:pt x="442" y="1417"/>
                    <a:pt x="344" y="1435"/>
                    <a:pt x="258" y="1435"/>
                  </a:cubicBezTo>
                  <a:cubicBezTo>
                    <a:pt x="131" y="1435"/>
                    <a:pt x="32" y="1393"/>
                    <a:pt x="32" y="1393"/>
                  </a:cubicBezTo>
                  <a:lnTo>
                    <a:pt x="1" y="1464"/>
                  </a:lnTo>
                  <a:cubicBezTo>
                    <a:pt x="9" y="1471"/>
                    <a:pt x="118" y="1518"/>
                    <a:pt x="259" y="1518"/>
                  </a:cubicBezTo>
                  <a:cubicBezTo>
                    <a:pt x="361" y="1518"/>
                    <a:pt x="470" y="1495"/>
                    <a:pt x="580" y="1424"/>
                  </a:cubicBezTo>
                  <a:cubicBezTo>
                    <a:pt x="869" y="1229"/>
                    <a:pt x="987" y="752"/>
                    <a:pt x="9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1324925" y="3213400"/>
              <a:ext cx="24675" cy="37775"/>
            </a:xfrm>
            <a:custGeom>
              <a:avLst/>
              <a:gdLst/>
              <a:ahLst/>
              <a:cxnLst/>
              <a:rect l="l" t="t" r="r" b="b"/>
              <a:pathLst>
                <a:path w="987" h="1511" extrusionOk="0">
                  <a:moveTo>
                    <a:pt x="48" y="1"/>
                  </a:moveTo>
                  <a:cubicBezTo>
                    <a:pt x="1" y="744"/>
                    <a:pt x="126" y="1221"/>
                    <a:pt x="408" y="1417"/>
                  </a:cubicBezTo>
                  <a:cubicBezTo>
                    <a:pt x="517" y="1495"/>
                    <a:pt x="627" y="1511"/>
                    <a:pt x="728" y="1511"/>
                  </a:cubicBezTo>
                  <a:cubicBezTo>
                    <a:pt x="869" y="1511"/>
                    <a:pt x="979" y="1464"/>
                    <a:pt x="987" y="1464"/>
                  </a:cubicBezTo>
                  <a:lnTo>
                    <a:pt x="955" y="1385"/>
                  </a:lnTo>
                  <a:cubicBezTo>
                    <a:pt x="955" y="1390"/>
                    <a:pt x="855" y="1435"/>
                    <a:pt x="726" y="1435"/>
                  </a:cubicBezTo>
                  <a:cubicBezTo>
                    <a:pt x="641" y="1435"/>
                    <a:pt x="544" y="1416"/>
                    <a:pt x="455" y="1354"/>
                  </a:cubicBezTo>
                  <a:cubicBezTo>
                    <a:pt x="196" y="1174"/>
                    <a:pt x="79" y="705"/>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1247675" y="3274050"/>
              <a:ext cx="7650" cy="275825"/>
            </a:xfrm>
            <a:custGeom>
              <a:avLst/>
              <a:gdLst/>
              <a:ahLst/>
              <a:cxnLst/>
              <a:rect l="l" t="t" r="r" b="b"/>
              <a:pathLst>
                <a:path w="306" h="11033" extrusionOk="0">
                  <a:moveTo>
                    <a:pt x="227" y="0"/>
                  </a:moveTo>
                  <a:lnTo>
                    <a:pt x="0" y="11033"/>
                  </a:lnTo>
                  <a:lnTo>
                    <a:pt x="78" y="11033"/>
                  </a:lnTo>
                  <a:lnTo>
                    <a:pt x="3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1321800" y="3274050"/>
              <a:ext cx="32900" cy="276600"/>
            </a:xfrm>
            <a:custGeom>
              <a:avLst/>
              <a:gdLst/>
              <a:ahLst/>
              <a:cxnLst/>
              <a:rect l="l" t="t" r="r" b="b"/>
              <a:pathLst>
                <a:path w="1316" h="11064" extrusionOk="0">
                  <a:moveTo>
                    <a:pt x="79" y="0"/>
                  </a:moveTo>
                  <a:lnTo>
                    <a:pt x="1" y="8"/>
                  </a:lnTo>
                  <a:lnTo>
                    <a:pt x="1237" y="11064"/>
                  </a:lnTo>
                  <a:lnTo>
                    <a:pt x="1315" y="11056"/>
                  </a:lnTo>
                  <a:lnTo>
                    <a:pt x="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1340200" y="3564725"/>
              <a:ext cx="33650" cy="17825"/>
            </a:xfrm>
            <a:custGeom>
              <a:avLst/>
              <a:gdLst/>
              <a:ahLst/>
              <a:cxnLst/>
              <a:rect l="l" t="t" r="r" b="b"/>
              <a:pathLst>
                <a:path w="1346" h="713" extrusionOk="0">
                  <a:moveTo>
                    <a:pt x="1346" y="0"/>
                  </a:moveTo>
                  <a:lnTo>
                    <a:pt x="0" y="8"/>
                  </a:lnTo>
                  <a:lnTo>
                    <a:pt x="8" y="712"/>
                  </a:lnTo>
                  <a:lnTo>
                    <a:pt x="1346" y="704"/>
                  </a:lnTo>
                  <a:lnTo>
                    <a:pt x="1346"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1340375" y="3582125"/>
              <a:ext cx="68900" cy="17825"/>
            </a:xfrm>
            <a:custGeom>
              <a:avLst/>
              <a:gdLst/>
              <a:ahLst/>
              <a:cxnLst/>
              <a:rect l="l" t="t" r="r" b="b"/>
              <a:pathLst>
                <a:path w="2756" h="713" extrusionOk="0">
                  <a:moveTo>
                    <a:pt x="1988" y="1"/>
                  </a:moveTo>
                  <a:lnTo>
                    <a:pt x="1339" y="8"/>
                  </a:lnTo>
                  <a:lnTo>
                    <a:pt x="1" y="16"/>
                  </a:lnTo>
                  <a:lnTo>
                    <a:pt x="1" y="713"/>
                  </a:lnTo>
                  <a:lnTo>
                    <a:pt x="2755" y="697"/>
                  </a:lnTo>
                  <a:cubicBezTo>
                    <a:pt x="2724" y="306"/>
                    <a:pt x="2387" y="1"/>
                    <a:pt x="19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1340375" y="3599550"/>
              <a:ext cx="69075" cy="5500"/>
            </a:xfrm>
            <a:custGeom>
              <a:avLst/>
              <a:gdLst/>
              <a:ahLst/>
              <a:cxnLst/>
              <a:rect l="l" t="t" r="r" b="b"/>
              <a:pathLst>
                <a:path w="2763" h="220" extrusionOk="0">
                  <a:moveTo>
                    <a:pt x="2755" y="0"/>
                  </a:moveTo>
                  <a:lnTo>
                    <a:pt x="1" y="16"/>
                  </a:lnTo>
                  <a:lnTo>
                    <a:pt x="1" y="164"/>
                  </a:lnTo>
                  <a:lnTo>
                    <a:pt x="1" y="219"/>
                  </a:lnTo>
                  <a:lnTo>
                    <a:pt x="2763" y="203"/>
                  </a:lnTo>
                  <a:lnTo>
                    <a:pt x="2763" y="149"/>
                  </a:lnTo>
                  <a:lnTo>
                    <a:pt x="2763" y="102"/>
                  </a:lnTo>
                  <a:lnTo>
                    <a:pt x="2763"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1245525" y="3564725"/>
              <a:ext cx="33650" cy="17825"/>
            </a:xfrm>
            <a:custGeom>
              <a:avLst/>
              <a:gdLst/>
              <a:ahLst/>
              <a:cxnLst/>
              <a:rect l="l" t="t" r="r" b="b"/>
              <a:pathLst>
                <a:path w="1346" h="713" extrusionOk="0">
                  <a:moveTo>
                    <a:pt x="8" y="0"/>
                  </a:moveTo>
                  <a:lnTo>
                    <a:pt x="0" y="704"/>
                  </a:lnTo>
                  <a:lnTo>
                    <a:pt x="1346" y="712"/>
                  </a:lnTo>
                  <a:lnTo>
                    <a:pt x="1346" y="8"/>
                  </a:lnTo>
                  <a:lnTo>
                    <a:pt x="8" y="0"/>
                  </a:ln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1210100" y="3582125"/>
              <a:ext cx="69075" cy="17825"/>
            </a:xfrm>
            <a:custGeom>
              <a:avLst/>
              <a:gdLst/>
              <a:ahLst/>
              <a:cxnLst/>
              <a:rect l="l" t="t" r="r" b="b"/>
              <a:pathLst>
                <a:path w="2763" h="713" extrusionOk="0">
                  <a:moveTo>
                    <a:pt x="768" y="1"/>
                  </a:moveTo>
                  <a:cubicBezTo>
                    <a:pt x="369" y="1"/>
                    <a:pt x="40" y="306"/>
                    <a:pt x="1" y="697"/>
                  </a:cubicBezTo>
                  <a:lnTo>
                    <a:pt x="2755" y="713"/>
                  </a:lnTo>
                  <a:lnTo>
                    <a:pt x="2763" y="16"/>
                  </a:lnTo>
                  <a:lnTo>
                    <a:pt x="1417" y="8"/>
                  </a:lnTo>
                  <a:lnTo>
                    <a:pt x="7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1210100" y="3601100"/>
              <a:ext cx="25" cy="2175"/>
            </a:xfrm>
            <a:custGeom>
              <a:avLst/>
              <a:gdLst/>
              <a:ahLst/>
              <a:cxnLst/>
              <a:rect l="l" t="t" r="r" b="b"/>
              <a:pathLst>
                <a:path w="1" h="87" extrusionOk="0">
                  <a:moveTo>
                    <a:pt x="1" y="1"/>
                  </a:moveTo>
                  <a:lnTo>
                    <a:pt x="1" y="87"/>
                  </a:lnTo>
                  <a:lnTo>
                    <a:pt x="1" y="1"/>
                  </a:lnTo>
                  <a:close/>
                </a:path>
              </a:pathLst>
            </a:custGeom>
            <a:solidFill>
              <a:srgbClr val="2D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1209925" y="3599550"/>
              <a:ext cx="69075" cy="5500"/>
            </a:xfrm>
            <a:custGeom>
              <a:avLst/>
              <a:gdLst/>
              <a:ahLst/>
              <a:cxnLst/>
              <a:rect l="l" t="t" r="r" b="b"/>
              <a:pathLst>
                <a:path w="2763" h="220" extrusionOk="0">
                  <a:moveTo>
                    <a:pt x="8" y="0"/>
                  </a:moveTo>
                  <a:lnTo>
                    <a:pt x="8" y="63"/>
                  </a:lnTo>
                  <a:lnTo>
                    <a:pt x="8" y="149"/>
                  </a:lnTo>
                  <a:lnTo>
                    <a:pt x="0" y="203"/>
                  </a:lnTo>
                  <a:lnTo>
                    <a:pt x="2762" y="219"/>
                  </a:lnTo>
                  <a:lnTo>
                    <a:pt x="2762" y="16"/>
                  </a:lnTo>
                  <a:lnTo>
                    <a:pt x="8" y="0"/>
                  </a:ln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1245700" y="3221225"/>
              <a:ext cx="77100" cy="9800"/>
            </a:xfrm>
            <a:custGeom>
              <a:avLst/>
              <a:gdLst/>
              <a:ahLst/>
              <a:cxnLst/>
              <a:rect l="l" t="t" r="r" b="b"/>
              <a:pathLst>
                <a:path w="3084" h="392" extrusionOk="0">
                  <a:moveTo>
                    <a:pt x="9" y="1"/>
                  </a:moveTo>
                  <a:lnTo>
                    <a:pt x="1" y="79"/>
                  </a:lnTo>
                  <a:lnTo>
                    <a:pt x="3076" y="392"/>
                  </a:lnTo>
                  <a:lnTo>
                    <a:pt x="3084" y="314"/>
                  </a:lnTo>
                  <a:lnTo>
                    <a:pt x="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1261175" y="2983175"/>
              <a:ext cx="61625" cy="228675"/>
            </a:xfrm>
            <a:custGeom>
              <a:avLst/>
              <a:gdLst/>
              <a:ahLst/>
              <a:cxnLst/>
              <a:rect l="l" t="t" r="r" b="b"/>
              <a:pathLst>
                <a:path w="2465" h="9147" extrusionOk="0">
                  <a:moveTo>
                    <a:pt x="2034" y="0"/>
                  </a:moveTo>
                  <a:lnTo>
                    <a:pt x="0" y="63"/>
                  </a:lnTo>
                  <a:lnTo>
                    <a:pt x="0" y="9037"/>
                  </a:lnTo>
                  <a:lnTo>
                    <a:pt x="2465" y="9147"/>
                  </a:lnTo>
                  <a:lnTo>
                    <a:pt x="2465" y="9147"/>
                  </a:lnTo>
                  <a:lnTo>
                    <a:pt x="20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1236125" y="2872975"/>
              <a:ext cx="105275" cy="72075"/>
            </a:xfrm>
            <a:custGeom>
              <a:avLst/>
              <a:gdLst/>
              <a:ahLst/>
              <a:cxnLst/>
              <a:rect l="l" t="t" r="r" b="b"/>
              <a:pathLst>
                <a:path w="4211" h="2883" extrusionOk="0">
                  <a:moveTo>
                    <a:pt x="1167" y="1"/>
                  </a:moveTo>
                  <a:cubicBezTo>
                    <a:pt x="1110" y="1"/>
                    <a:pt x="1052" y="4"/>
                    <a:pt x="994" y="11"/>
                  </a:cubicBezTo>
                  <a:cubicBezTo>
                    <a:pt x="79" y="136"/>
                    <a:pt x="0" y="817"/>
                    <a:pt x="298" y="1263"/>
                  </a:cubicBezTo>
                  <a:cubicBezTo>
                    <a:pt x="235" y="1318"/>
                    <a:pt x="196" y="1404"/>
                    <a:pt x="196" y="1490"/>
                  </a:cubicBezTo>
                  <a:cubicBezTo>
                    <a:pt x="196" y="1638"/>
                    <a:pt x="298" y="1764"/>
                    <a:pt x="439" y="1795"/>
                  </a:cubicBezTo>
                  <a:lnTo>
                    <a:pt x="423" y="2147"/>
                  </a:lnTo>
                  <a:cubicBezTo>
                    <a:pt x="407" y="2460"/>
                    <a:pt x="650" y="2734"/>
                    <a:pt x="963" y="2749"/>
                  </a:cubicBezTo>
                  <a:lnTo>
                    <a:pt x="3318" y="2882"/>
                  </a:lnTo>
                  <a:lnTo>
                    <a:pt x="3342" y="2483"/>
                  </a:lnTo>
                  <a:cubicBezTo>
                    <a:pt x="3404" y="2499"/>
                    <a:pt x="3467" y="2515"/>
                    <a:pt x="3553" y="2523"/>
                  </a:cubicBezTo>
                  <a:cubicBezTo>
                    <a:pt x="3553" y="2523"/>
                    <a:pt x="4210" y="363"/>
                    <a:pt x="2434" y="332"/>
                  </a:cubicBezTo>
                  <a:lnTo>
                    <a:pt x="2215" y="332"/>
                  </a:lnTo>
                  <a:cubicBezTo>
                    <a:pt x="1934" y="160"/>
                    <a:pt x="1569" y="1"/>
                    <a:pt x="11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1252550" y="2913325"/>
              <a:ext cx="225" cy="2375"/>
            </a:xfrm>
            <a:custGeom>
              <a:avLst/>
              <a:gdLst/>
              <a:ahLst/>
              <a:cxnLst/>
              <a:rect l="l" t="t" r="r" b="b"/>
              <a:pathLst>
                <a:path w="9" h="95" extrusionOk="0">
                  <a:moveTo>
                    <a:pt x="9" y="1"/>
                  </a:moveTo>
                  <a:lnTo>
                    <a:pt x="1" y="95"/>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1249825" y="2903600"/>
              <a:ext cx="75725" cy="106775"/>
            </a:xfrm>
            <a:custGeom>
              <a:avLst/>
              <a:gdLst/>
              <a:ahLst/>
              <a:cxnLst/>
              <a:rect l="l" t="t" r="r" b="b"/>
              <a:pathLst>
                <a:path w="3029" h="4271" extrusionOk="0">
                  <a:moveTo>
                    <a:pt x="1689" y="0"/>
                  </a:moveTo>
                  <a:cubicBezTo>
                    <a:pt x="1568" y="0"/>
                    <a:pt x="1444" y="19"/>
                    <a:pt x="1330" y="38"/>
                  </a:cubicBezTo>
                  <a:cubicBezTo>
                    <a:pt x="1209" y="92"/>
                    <a:pt x="736" y="290"/>
                    <a:pt x="322" y="290"/>
                  </a:cubicBezTo>
                  <a:cubicBezTo>
                    <a:pt x="254" y="290"/>
                    <a:pt x="188" y="285"/>
                    <a:pt x="125" y="273"/>
                  </a:cubicBezTo>
                  <a:lnTo>
                    <a:pt x="118" y="273"/>
                  </a:lnTo>
                  <a:lnTo>
                    <a:pt x="118" y="390"/>
                  </a:lnTo>
                  <a:lnTo>
                    <a:pt x="110" y="406"/>
                  </a:lnTo>
                  <a:lnTo>
                    <a:pt x="86" y="914"/>
                  </a:lnTo>
                  <a:lnTo>
                    <a:pt x="32" y="1837"/>
                  </a:lnTo>
                  <a:lnTo>
                    <a:pt x="24" y="2072"/>
                  </a:lnTo>
                  <a:cubicBezTo>
                    <a:pt x="0" y="2526"/>
                    <a:pt x="274" y="2925"/>
                    <a:pt x="681" y="3074"/>
                  </a:cubicBezTo>
                  <a:lnTo>
                    <a:pt x="681" y="3535"/>
                  </a:lnTo>
                  <a:cubicBezTo>
                    <a:pt x="681" y="3942"/>
                    <a:pt x="1010" y="4271"/>
                    <a:pt x="1416" y="4271"/>
                  </a:cubicBezTo>
                  <a:lnTo>
                    <a:pt x="1698" y="4271"/>
                  </a:lnTo>
                  <a:cubicBezTo>
                    <a:pt x="2105" y="4271"/>
                    <a:pt x="2434" y="3942"/>
                    <a:pt x="2434" y="3535"/>
                  </a:cubicBezTo>
                  <a:lnTo>
                    <a:pt x="2434" y="2463"/>
                  </a:lnTo>
                  <a:cubicBezTo>
                    <a:pt x="2465" y="2377"/>
                    <a:pt x="2481" y="2299"/>
                    <a:pt x="2488" y="2205"/>
                  </a:cubicBezTo>
                  <a:lnTo>
                    <a:pt x="2504" y="1830"/>
                  </a:lnTo>
                  <a:lnTo>
                    <a:pt x="2645" y="1837"/>
                  </a:lnTo>
                  <a:cubicBezTo>
                    <a:pt x="2650" y="1838"/>
                    <a:pt x="2655" y="1838"/>
                    <a:pt x="2660" y="1838"/>
                  </a:cubicBezTo>
                  <a:cubicBezTo>
                    <a:pt x="2849" y="1838"/>
                    <a:pt x="3005" y="1692"/>
                    <a:pt x="3013" y="1501"/>
                  </a:cubicBezTo>
                  <a:lnTo>
                    <a:pt x="3020" y="1423"/>
                  </a:lnTo>
                  <a:cubicBezTo>
                    <a:pt x="3028" y="1227"/>
                    <a:pt x="2880" y="1063"/>
                    <a:pt x="2684" y="1047"/>
                  </a:cubicBezTo>
                  <a:lnTo>
                    <a:pt x="2551" y="1039"/>
                  </a:lnTo>
                  <a:lnTo>
                    <a:pt x="2551" y="1008"/>
                  </a:lnTo>
                  <a:cubicBezTo>
                    <a:pt x="2423" y="1165"/>
                    <a:pt x="2446" y="1338"/>
                    <a:pt x="2416" y="1338"/>
                  </a:cubicBezTo>
                  <a:cubicBezTo>
                    <a:pt x="2405" y="1338"/>
                    <a:pt x="2388" y="1317"/>
                    <a:pt x="2355" y="1266"/>
                  </a:cubicBezTo>
                  <a:cubicBezTo>
                    <a:pt x="2340" y="1243"/>
                    <a:pt x="2348" y="1188"/>
                    <a:pt x="2348" y="1157"/>
                  </a:cubicBezTo>
                  <a:cubicBezTo>
                    <a:pt x="2340" y="1078"/>
                    <a:pt x="2340" y="1000"/>
                    <a:pt x="2340" y="922"/>
                  </a:cubicBezTo>
                  <a:cubicBezTo>
                    <a:pt x="2332" y="750"/>
                    <a:pt x="2348" y="570"/>
                    <a:pt x="2301" y="406"/>
                  </a:cubicBezTo>
                  <a:cubicBezTo>
                    <a:pt x="2246" y="226"/>
                    <a:pt x="2097" y="85"/>
                    <a:pt x="1917" y="30"/>
                  </a:cubicBezTo>
                  <a:cubicBezTo>
                    <a:pt x="1846" y="8"/>
                    <a:pt x="1768" y="0"/>
                    <a:pt x="1689"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1249825" y="2949325"/>
              <a:ext cx="62625" cy="44825"/>
            </a:xfrm>
            <a:custGeom>
              <a:avLst/>
              <a:gdLst/>
              <a:ahLst/>
              <a:cxnLst/>
              <a:rect l="l" t="t" r="r" b="b"/>
              <a:pathLst>
                <a:path w="2505" h="1793" extrusionOk="0">
                  <a:moveTo>
                    <a:pt x="32" y="8"/>
                  </a:moveTo>
                  <a:lnTo>
                    <a:pt x="32" y="8"/>
                  </a:lnTo>
                  <a:cubicBezTo>
                    <a:pt x="31" y="24"/>
                    <a:pt x="30" y="39"/>
                    <a:pt x="30" y="55"/>
                  </a:cubicBezTo>
                  <a:lnTo>
                    <a:pt x="30" y="55"/>
                  </a:lnTo>
                  <a:lnTo>
                    <a:pt x="32" y="8"/>
                  </a:lnTo>
                  <a:close/>
                  <a:moveTo>
                    <a:pt x="2504" y="1"/>
                  </a:moveTo>
                  <a:lnTo>
                    <a:pt x="2496" y="141"/>
                  </a:lnTo>
                  <a:cubicBezTo>
                    <a:pt x="2466" y="678"/>
                    <a:pt x="2027" y="1098"/>
                    <a:pt x="1497" y="1098"/>
                  </a:cubicBezTo>
                  <a:cubicBezTo>
                    <a:pt x="1478" y="1098"/>
                    <a:pt x="1459" y="1097"/>
                    <a:pt x="1440" y="1096"/>
                  </a:cubicBezTo>
                  <a:lnTo>
                    <a:pt x="986" y="1073"/>
                  </a:lnTo>
                  <a:cubicBezTo>
                    <a:pt x="446" y="1042"/>
                    <a:pt x="24" y="590"/>
                    <a:pt x="30" y="55"/>
                  </a:cubicBezTo>
                  <a:lnTo>
                    <a:pt x="30" y="55"/>
                  </a:lnTo>
                  <a:lnTo>
                    <a:pt x="24" y="243"/>
                  </a:lnTo>
                  <a:cubicBezTo>
                    <a:pt x="0" y="697"/>
                    <a:pt x="274" y="1096"/>
                    <a:pt x="681" y="1245"/>
                  </a:cubicBezTo>
                  <a:cubicBezTo>
                    <a:pt x="689" y="1550"/>
                    <a:pt x="970" y="1792"/>
                    <a:pt x="1330" y="1792"/>
                  </a:cubicBezTo>
                  <a:cubicBezTo>
                    <a:pt x="1690" y="1792"/>
                    <a:pt x="1980" y="1542"/>
                    <a:pt x="1980" y="1237"/>
                  </a:cubicBezTo>
                  <a:cubicBezTo>
                    <a:pt x="1980" y="1221"/>
                    <a:pt x="1980" y="1213"/>
                    <a:pt x="1980" y="1198"/>
                  </a:cubicBezTo>
                  <a:cubicBezTo>
                    <a:pt x="2261" y="1033"/>
                    <a:pt x="2465" y="736"/>
                    <a:pt x="2488" y="376"/>
                  </a:cubicBezTo>
                  <a:lnTo>
                    <a:pt x="250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313975" y="2934950"/>
              <a:ext cx="6100" cy="7750"/>
            </a:xfrm>
            <a:custGeom>
              <a:avLst/>
              <a:gdLst/>
              <a:ahLst/>
              <a:cxnLst/>
              <a:rect l="l" t="t" r="r" b="b"/>
              <a:pathLst>
                <a:path w="244" h="310" extrusionOk="0">
                  <a:moveTo>
                    <a:pt x="196" y="0"/>
                  </a:moveTo>
                  <a:cubicBezTo>
                    <a:pt x="185" y="0"/>
                    <a:pt x="173" y="4"/>
                    <a:pt x="165" y="12"/>
                  </a:cubicBezTo>
                  <a:lnTo>
                    <a:pt x="1" y="184"/>
                  </a:lnTo>
                  <a:lnTo>
                    <a:pt x="118" y="302"/>
                  </a:lnTo>
                  <a:cubicBezTo>
                    <a:pt x="126" y="310"/>
                    <a:pt x="134" y="310"/>
                    <a:pt x="149" y="310"/>
                  </a:cubicBezTo>
                  <a:cubicBezTo>
                    <a:pt x="157" y="310"/>
                    <a:pt x="165" y="310"/>
                    <a:pt x="173" y="302"/>
                  </a:cubicBezTo>
                  <a:cubicBezTo>
                    <a:pt x="188" y="286"/>
                    <a:pt x="188" y="255"/>
                    <a:pt x="173" y="239"/>
                  </a:cubicBezTo>
                  <a:lnTo>
                    <a:pt x="110" y="184"/>
                  </a:lnTo>
                  <a:lnTo>
                    <a:pt x="228" y="67"/>
                  </a:lnTo>
                  <a:cubicBezTo>
                    <a:pt x="243" y="51"/>
                    <a:pt x="243" y="28"/>
                    <a:pt x="228" y="12"/>
                  </a:cubicBezTo>
                  <a:cubicBezTo>
                    <a:pt x="220" y="4"/>
                    <a:pt x="208" y="0"/>
                    <a:pt x="19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1270150" y="2964525"/>
              <a:ext cx="7850" cy="3400"/>
            </a:xfrm>
            <a:custGeom>
              <a:avLst/>
              <a:gdLst/>
              <a:ahLst/>
              <a:cxnLst/>
              <a:rect l="l" t="t" r="r" b="b"/>
              <a:pathLst>
                <a:path w="314" h="136" extrusionOk="0">
                  <a:moveTo>
                    <a:pt x="171" y="1"/>
                  </a:moveTo>
                  <a:cubicBezTo>
                    <a:pt x="123" y="1"/>
                    <a:pt x="67" y="15"/>
                    <a:pt x="17" y="65"/>
                  </a:cubicBezTo>
                  <a:cubicBezTo>
                    <a:pt x="1" y="81"/>
                    <a:pt x="1" y="105"/>
                    <a:pt x="17" y="120"/>
                  </a:cubicBezTo>
                  <a:cubicBezTo>
                    <a:pt x="24" y="128"/>
                    <a:pt x="32" y="136"/>
                    <a:pt x="40" y="136"/>
                  </a:cubicBezTo>
                  <a:cubicBezTo>
                    <a:pt x="56" y="136"/>
                    <a:pt x="64" y="128"/>
                    <a:pt x="71" y="120"/>
                  </a:cubicBezTo>
                  <a:cubicBezTo>
                    <a:pt x="105" y="90"/>
                    <a:pt x="141" y="81"/>
                    <a:pt x="173" y="81"/>
                  </a:cubicBezTo>
                  <a:cubicBezTo>
                    <a:pt x="214" y="81"/>
                    <a:pt x="247" y="97"/>
                    <a:pt x="251" y="97"/>
                  </a:cubicBezTo>
                  <a:cubicBezTo>
                    <a:pt x="257" y="102"/>
                    <a:pt x="263" y="105"/>
                    <a:pt x="270" y="105"/>
                  </a:cubicBezTo>
                  <a:cubicBezTo>
                    <a:pt x="283" y="105"/>
                    <a:pt x="296" y="96"/>
                    <a:pt x="306" y="81"/>
                  </a:cubicBezTo>
                  <a:cubicBezTo>
                    <a:pt x="314" y="65"/>
                    <a:pt x="306" y="42"/>
                    <a:pt x="290" y="26"/>
                  </a:cubicBezTo>
                  <a:cubicBezTo>
                    <a:pt x="286" y="26"/>
                    <a:pt x="236" y="1"/>
                    <a:pt x="171"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1266975" y="2943950"/>
              <a:ext cx="21575" cy="13725"/>
            </a:xfrm>
            <a:custGeom>
              <a:avLst/>
              <a:gdLst/>
              <a:ahLst/>
              <a:cxnLst/>
              <a:rect l="l" t="t" r="r" b="b"/>
              <a:pathLst>
                <a:path w="863" h="549" extrusionOk="0">
                  <a:moveTo>
                    <a:pt x="685" y="0"/>
                  </a:moveTo>
                  <a:cubicBezTo>
                    <a:pt x="677" y="0"/>
                    <a:pt x="669" y="2"/>
                    <a:pt x="660" y="4"/>
                  </a:cubicBezTo>
                  <a:cubicBezTo>
                    <a:pt x="660" y="4"/>
                    <a:pt x="441" y="122"/>
                    <a:pt x="214" y="169"/>
                  </a:cubicBezTo>
                  <a:cubicBezTo>
                    <a:pt x="0" y="213"/>
                    <a:pt x="168" y="548"/>
                    <a:pt x="476" y="548"/>
                  </a:cubicBezTo>
                  <a:cubicBezTo>
                    <a:pt x="495" y="548"/>
                    <a:pt x="515" y="547"/>
                    <a:pt x="535" y="544"/>
                  </a:cubicBezTo>
                  <a:cubicBezTo>
                    <a:pt x="863" y="492"/>
                    <a:pt x="843" y="0"/>
                    <a:pt x="6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280525" y="2913725"/>
              <a:ext cx="16850" cy="7500"/>
            </a:xfrm>
            <a:custGeom>
              <a:avLst/>
              <a:gdLst/>
              <a:ahLst/>
              <a:cxnLst/>
              <a:rect l="l" t="t" r="r" b="b"/>
              <a:pathLst>
                <a:path w="674" h="300" extrusionOk="0">
                  <a:moveTo>
                    <a:pt x="267" y="1"/>
                  </a:moveTo>
                  <a:cubicBezTo>
                    <a:pt x="173" y="1"/>
                    <a:pt x="95" y="24"/>
                    <a:pt x="55" y="55"/>
                  </a:cubicBezTo>
                  <a:cubicBezTo>
                    <a:pt x="1" y="94"/>
                    <a:pt x="8" y="141"/>
                    <a:pt x="32" y="165"/>
                  </a:cubicBezTo>
                  <a:cubicBezTo>
                    <a:pt x="71" y="188"/>
                    <a:pt x="118" y="196"/>
                    <a:pt x="157" y="204"/>
                  </a:cubicBezTo>
                  <a:cubicBezTo>
                    <a:pt x="204" y="220"/>
                    <a:pt x="251" y="227"/>
                    <a:pt x="290" y="235"/>
                  </a:cubicBezTo>
                  <a:cubicBezTo>
                    <a:pt x="337" y="243"/>
                    <a:pt x="376" y="259"/>
                    <a:pt x="423" y="274"/>
                  </a:cubicBezTo>
                  <a:cubicBezTo>
                    <a:pt x="462" y="287"/>
                    <a:pt x="500" y="300"/>
                    <a:pt x="534" y="300"/>
                  </a:cubicBezTo>
                  <a:cubicBezTo>
                    <a:pt x="542" y="300"/>
                    <a:pt x="549" y="299"/>
                    <a:pt x="556" y="298"/>
                  </a:cubicBezTo>
                  <a:cubicBezTo>
                    <a:pt x="556" y="298"/>
                    <a:pt x="556" y="298"/>
                    <a:pt x="564" y="290"/>
                  </a:cubicBezTo>
                  <a:cubicBezTo>
                    <a:pt x="580" y="298"/>
                    <a:pt x="595" y="298"/>
                    <a:pt x="611" y="298"/>
                  </a:cubicBezTo>
                  <a:cubicBezTo>
                    <a:pt x="650" y="290"/>
                    <a:pt x="674" y="251"/>
                    <a:pt x="650" y="188"/>
                  </a:cubicBezTo>
                  <a:cubicBezTo>
                    <a:pt x="627" y="134"/>
                    <a:pt x="541" y="47"/>
                    <a:pt x="408" y="16"/>
                  </a:cubicBezTo>
                  <a:cubicBezTo>
                    <a:pt x="353" y="8"/>
                    <a:pt x="306" y="1"/>
                    <a:pt x="26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255875" y="2913325"/>
              <a:ext cx="12950" cy="4775"/>
            </a:xfrm>
            <a:custGeom>
              <a:avLst/>
              <a:gdLst/>
              <a:ahLst/>
              <a:cxnLst/>
              <a:rect l="l" t="t" r="r" b="b"/>
              <a:pathLst>
                <a:path w="518" h="191" extrusionOk="0">
                  <a:moveTo>
                    <a:pt x="259" y="1"/>
                  </a:moveTo>
                  <a:cubicBezTo>
                    <a:pt x="149" y="1"/>
                    <a:pt x="63" y="40"/>
                    <a:pt x="32" y="87"/>
                  </a:cubicBezTo>
                  <a:cubicBezTo>
                    <a:pt x="1" y="126"/>
                    <a:pt x="9" y="165"/>
                    <a:pt x="40" y="173"/>
                  </a:cubicBezTo>
                  <a:cubicBezTo>
                    <a:pt x="56" y="181"/>
                    <a:pt x="73" y="183"/>
                    <a:pt x="92" y="183"/>
                  </a:cubicBezTo>
                  <a:cubicBezTo>
                    <a:pt x="110" y="183"/>
                    <a:pt x="130" y="181"/>
                    <a:pt x="149" y="181"/>
                  </a:cubicBezTo>
                  <a:lnTo>
                    <a:pt x="259" y="181"/>
                  </a:lnTo>
                  <a:cubicBezTo>
                    <a:pt x="290" y="181"/>
                    <a:pt x="329" y="181"/>
                    <a:pt x="369" y="189"/>
                  </a:cubicBezTo>
                  <a:cubicBezTo>
                    <a:pt x="388" y="189"/>
                    <a:pt x="406" y="191"/>
                    <a:pt x="422" y="191"/>
                  </a:cubicBezTo>
                  <a:cubicBezTo>
                    <a:pt x="439" y="191"/>
                    <a:pt x="455" y="189"/>
                    <a:pt x="470" y="181"/>
                  </a:cubicBezTo>
                  <a:cubicBezTo>
                    <a:pt x="502" y="165"/>
                    <a:pt x="517" y="134"/>
                    <a:pt x="478" y="87"/>
                  </a:cubicBezTo>
                  <a:cubicBezTo>
                    <a:pt x="447" y="48"/>
                    <a:pt x="369" y="1"/>
                    <a:pt x="259"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266825" y="2923425"/>
              <a:ext cx="10200" cy="18500"/>
            </a:xfrm>
            <a:custGeom>
              <a:avLst/>
              <a:gdLst/>
              <a:ahLst/>
              <a:cxnLst/>
              <a:rect l="l" t="t" r="r" b="b"/>
              <a:pathLst>
                <a:path w="408" h="740" extrusionOk="0">
                  <a:moveTo>
                    <a:pt x="257" y="1"/>
                  </a:moveTo>
                  <a:cubicBezTo>
                    <a:pt x="241" y="1"/>
                    <a:pt x="226" y="10"/>
                    <a:pt x="220" y="27"/>
                  </a:cubicBezTo>
                  <a:lnTo>
                    <a:pt x="24" y="458"/>
                  </a:lnTo>
                  <a:cubicBezTo>
                    <a:pt x="1" y="512"/>
                    <a:pt x="1" y="567"/>
                    <a:pt x="32" y="622"/>
                  </a:cubicBezTo>
                  <a:cubicBezTo>
                    <a:pt x="71" y="684"/>
                    <a:pt x="142" y="731"/>
                    <a:pt x="228" y="739"/>
                  </a:cubicBezTo>
                  <a:lnTo>
                    <a:pt x="369" y="739"/>
                  </a:lnTo>
                  <a:cubicBezTo>
                    <a:pt x="392" y="731"/>
                    <a:pt x="408" y="716"/>
                    <a:pt x="408" y="692"/>
                  </a:cubicBezTo>
                  <a:cubicBezTo>
                    <a:pt x="400" y="669"/>
                    <a:pt x="384" y="653"/>
                    <a:pt x="361" y="653"/>
                  </a:cubicBezTo>
                  <a:cubicBezTo>
                    <a:pt x="314" y="661"/>
                    <a:pt x="275" y="661"/>
                    <a:pt x="236" y="661"/>
                  </a:cubicBezTo>
                  <a:cubicBezTo>
                    <a:pt x="173" y="653"/>
                    <a:pt x="126" y="622"/>
                    <a:pt x="103" y="583"/>
                  </a:cubicBezTo>
                  <a:cubicBezTo>
                    <a:pt x="87" y="559"/>
                    <a:pt x="79" y="528"/>
                    <a:pt x="95" y="497"/>
                  </a:cubicBezTo>
                  <a:lnTo>
                    <a:pt x="290" y="59"/>
                  </a:lnTo>
                  <a:cubicBezTo>
                    <a:pt x="306" y="35"/>
                    <a:pt x="298" y="12"/>
                    <a:pt x="275" y="4"/>
                  </a:cubicBezTo>
                  <a:cubicBezTo>
                    <a:pt x="269" y="2"/>
                    <a:pt x="263" y="1"/>
                    <a:pt x="257"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7"/>
            <p:cNvSpPr/>
            <p:nvPr/>
          </p:nvSpPr>
          <p:spPr>
            <a:xfrm>
              <a:off x="1282100" y="2928500"/>
              <a:ext cx="4900" cy="4200"/>
            </a:xfrm>
            <a:custGeom>
              <a:avLst/>
              <a:gdLst/>
              <a:ahLst/>
              <a:cxnLst/>
              <a:rect l="l" t="t" r="r" b="b"/>
              <a:pathLst>
                <a:path w="196" h="168" extrusionOk="0">
                  <a:moveTo>
                    <a:pt x="100" y="1"/>
                  </a:moveTo>
                  <a:cubicBezTo>
                    <a:pt x="70" y="1"/>
                    <a:pt x="40" y="17"/>
                    <a:pt x="24" y="43"/>
                  </a:cubicBezTo>
                  <a:cubicBezTo>
                    <a:pt x="0" y="82"/>
                    <a:pt x="16" y="137"/>
                    <a:pt x="55" y="161"/>
                  </a:cubicBezTo>
                  <a:cubicBezTo>
                    <a:pt x="69" y="165"/>
                    <a:pt x="83" y="168"/>
                    <a:pt x="97" y="168"/>
                  </a:cubicBezTo>
                  <a:cubicBezTo>
                    <a:pt x="128" y="168"/>
                    <a:pt x="156" y="154"/>
                    <a:pt x="172" y="122"/>
                  </a:cubicBezTo>
                  <a:cubicBezTo>
                    <a:pt x="196" y="82"/>
                    <a:pt x="180" y="35"/>
                    <a:pt x="141" y="12"/>
                  </a:cubicBezTo>
                  <a:cubicBezTo>
                    <a:pt x="129" y="4"/>
                    <a:pt x="114" y="1"/>
                    <a:pt x="100"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7"/>
            <p:cNvSpPr/>
            <p:nvPr/>
          </p:nvSpPr>
          <p:spPr>
            <a:xfrm>
              <a:off x="1258625" y="2927925"/>
              <a:ext cx="4725" cy="4300"/>
            </a:xfrm>
            <a:custGeom>
              <a:avLst/>
              <a:gdLst/>
              <a:ahLst/>
              <a:cxnLst/>
              <a:rect l="l" t="t" r="r" b="b"/>
              <a:pathLst>
                <a:path w="189" h="172" extrusionOk="0">
                  <a:moveTo>
                    <a:pt x="96" y="1"/>
                  </a:moveTo>
                  <a:cubicBezTo>
                    <a:pt x="67" y="1"/>
                    <a:pt x="40" y="18"/>
                    <a:pt x="24" y="51"/>
                  </a:cubicBezTo>
                  <a:cubicBezTo>
                    <a:pt x="0" y="90"/>
                    <a:pt x="16" y="137"/>
                    <a:pt x="55" y="160"/>
                  </a:cubicBezTo>
                  <a:cubicBezTo>
                    <a:pt x="68" y="168"/>
                    <a:pt x="82" y="171"/>
                    <a:pt x="96" y="171"/>
                  </a:cubicBezTo>
                  <a:cubicBezTo>
                    <a:pt x="126" y="171"/>
                    <a:pt x="157" y="155"/>
                    <a:pt x="172" y="129"/>
                  </a:cubicBezTo>
                  <a:cubicBezTo>
                    <a:pt x="188" y="90"/>
                    <a:pt x="172" y="35"/>
                    <a:pt x="133" y="12"/>
                  </a:cubicBezTo>
                  <a:cubicBezTo>
                    <a:pt x="121" y="4"/>
                    <a:pt x="108" y="1"/>
                    <a:pt x="96"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1257050" y="2931900"/>
              <a:ext cx="7850" cy="2775"/>
            </a:xfrm>
            <a:custGeom>
              <a:avLst/>
              <a:gdLst/>
              <a:ahLst/>
              <a:cxnLst/>
              <a:rect l="l" t="t" r="r" b="b"/>
              <a:pathLst>
                <a:path w="314" h="111" extrusionOk="0">
                  <a:moveTo>
                    <a:pt x="148" y="0"/>
                  </a:moveTo>
                  <a:cubicBezTo>
                    <a:pt x="114" y="0"/>
                    <a:pt x="74" y="7"/>
                    <a:pt x="32" y="25"/>
                  </a:cubicBezTo>
                  <a:cubicBezTo>
                    <a:pt x="16" y="32"/>
                    <a:pt x="1" y="56"/>
                    <a:pt x="16" y="79"/>
                  </a:cubicBezTo>
                  <a:cubicBezTo>
                    <a:pt x="22" y="91"/>
                    <a:pt x="35" y="102"/>
                    <a:pt x="48" y="102"/>
                  </a:cubicBezTo>
                  <a:cubicBezTo>
                    <a:pt x="53" y="102"/>
                    <a:pt x="59" y="100"/>
                    <a:pt x="63" y="95"/>
                  </a:cubicBezTo>
                  <a:cubicBezTo>
                    <a:pt x="93" y="84"/>
                    <a:pt x="121" y="80"/>
                    <a:pt x="146" y="80"/>
                  </a:cubicBezTo>
                  <a:cubicBezTo>
                    <a:pt x="204" y="80"/>
                    <a:pt x="243" y="103"/>
                    <a:pt x="243" y="103"/>
                  </a:cubicBezTo>
                  <a:cubicBezTo>
                    <a:pt x="251" y="111"/>
                    <a:pt x="259" y="111"/>
                    <a:pt x="267" y="111"/>
                  </a:cubicBezTo>
                  <a:cubicBezTo>
                    <a:pt x="282" y="111"/>
                    <a:pt x="290" y="111"/>
                    <a:pt x="298" y="95"/>
                  </a:cubicBezTo>
                  <a:cubicBezTo>
                    <a:pt x="314" y="79"/>
                    <a:pt x="306" y="56"/>
                    <a:pt x="290" y="40"/>
                  </a:cubicBezTo>
                  <a:cubicBezTo>
                    <a:pt x="290" y="40"/>
                    <a:pt x="234" y="0"/>
                    <a:pt x="148"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1282100" y="2933275"/>
              <a:ext cx="7650" cy="2775"/>
            </a:xfrm>
            <a:custGeom>
              <a:avLst/>
              <a:gdLst/>
              <a:ahLst/>
              <a:cxnLst/>
              <a:rect l="l" t="t" r="r" b="b"/>
              <a:pathLst>
                <a:path w="306" h="111" extrusionOk="0">
                  <a:moveTo>
                    <a:pt x="140" y="0"/>
                  </a:moveTo>
                  <a:cubicBezTo>
                    <a:pt x="105" y="0"/>
                    <a:pt x="66" y="7"/>
                    <a:pt x="24" y="24"/>
                  </a:cubicBezTo>
                  <a:cubicBezTo>
                    <a:pt x="8" y="32"/>
                    <a:pt x="0" y="56"/>
                    <a:pt x="8" y="79"/>
                  </a:cubicBezTo>
                  <a:cubicBezTo>
                    <a:pt x="14" y="90"/>
                    <a:pt x="27" y="101"/>
                    <a:pt x="40" y="101"/>
                  </a:cubicBezTo>
                  <a:cubicBezTo>
                    <a:pt x="45" y="101"/>
                    <a:pt x="50" y="99"/>
                    <a:pt x="55" y="95"/>
                  </a:cubicBezTo>
                  <a:cubicBezTo>
                    <a:pt x="87" y="83"/>
                    <a:pt x="116" y="79"/>
                    <a:pt x="141" y="79"/>
                  </a:cubicBezTo>
                  <a:cubicBezTo>
                    <a:pt x="200" y="79"/>
                    <a:pt x="235" y="103"/>
                    <a:pt x="235" y="103"/>
                  </a:cubicBezTo>
                  <a:cubicBezTo>
                    <a:pt x="243" y="111"/>
                    <a:pt x="251" y="111"/>
                    <a:pt x="258" y="111"/>
                  </a:cubicBezTo>
                  <a:cubicBezTo>
                    <a:pt x="274" y="111"/>
                    <a:pt x="282" y="111"/>
                    <a:pt x="290" y="95"/>
                  </a:cubicBezTo>
                  <a:cubicBezTo>
                    <a:pt x="305" y="79"/>
                    <a:pt x="305" y="56"/>
                    <a:pt x="282" y="40"/>
                  </a:cubicBezTo>
                  <a:cubicBezTo>
                    <a:pt x="282" y="40"/>
                    <a:pt x="226" y="0"/>
                    <a:pt x="140"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1259600" y="3007425"/>
              <a:ext cx="54400" cy="64575"/>
            </a:xfrm>
            <a:custGeom>
              <a:avLst/>
              <a:gdLst/>
              <a:ahLst/>
              <a:cxnLst/>
              <a:rect l="l" t="t" r="r" b="b"/>
              <a:pathLst>
                <a:path w="2176" h="2583" extrusionOk="0">
                  <a:moveTo>
                    <a:pt x="2176" y="0"/>
                  </a:moveTo>
                  <a:lnTo>
                    <a:pt x="1119" y="1534"/>
                  </a:lnTo>
                  <a:lnTo>
                    <a:pt x="0" y="321"/>
                  </a:lnTo>
                  <a:lnTo>
                    <a:pt x="0" y="321"/>
                  </a:lnTo>
                  <a:lnTo>
                    <a:pt x="165" y="1565"/>
                  </a:lnTo>
                  <a:lnTo>
                    <a:pt x="1182" y="2582"/>
                  </a:lnTo>
                  <a:lnTo>
                    <a:pt x="2176" y="1331"/>
                  </a:lnTo>
                  <a:lnTo>
                    <a:pt x="2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257250" y="2984725"/>
              <a:ext cx="28975" cy="42275"/>
            </a:xfrm>
            <a:custGeom>
              <a:avLst/>
              <a:gdLst/>
              <a:ahLst/>
              <a:cxnLst/>
              <a:rect l="l" t="t" r="r" b="b"/>
              <a:pathLst>
                <a:path w="1159" h="1691" extrusionOk="0">
                  <a:moveTo>
                    <a:pt x="157" y="1"/>
                  </a:moveTo>
                  <a:lnTo>
                    <a:pt x="1" y="1120"/>
                  </a:lnTo>
                  <a:lnTo>
                    <a:pt x="517" y="1691"/>
                  </a:lnTo>
                  <a:lnTo>
                    <a:pt x="1159" y="1026"/>
                  </a:lnTo>
                  <a:lnTo>
                    <a:pt x="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286200" y="2983175"/>
              <a:ext cx="27800" cy="41875"/>
            </a:xfrm>
            <a:custGeom>
              <a:avLst/>
              <a:gdLst/>
              <a:ahLst/>
              <a:cxnLst/>
              <a:rect l="l" t="t" r="r" b="b"/>
              <a:pathLst>
                <a:path w="1112" h="1675" extrusionOk="0">
                  <a:moveTo>
                    <a:pt x="1033" y="0"/>
                  </a:moveTo>
                  <a:lnTo>
                    <a:pt x="1" y="1088"/>
                  </a:lnTo>
                  <a:lnTo>
                    <a:pt x="627" y="1675"/>
                  </a:lnTo>
                  <a:lnTo>
                    <a:pt x="1112" y="970"/>
                  </a:lnTo>
                  <a:lnTo>
                    <a:pt x="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285225" y="3017975"/>
              <a:ext cx="3150" cy="2975"/>
            </a:xfrm>
            <a:custGeom>
              <a:avLst/>
              <a:gdLst/>
              <a:ahLst/>
              <a:cxnLst/>
              <a:rect l="l" t="t" r="r" b="b"/>
              <a:pathLst>
                <a:path w="126" h="119" extrusionOk="0">
                  <a:moveTo>
                    <a:pt x="63" y="1"/>
                  </a:moveTo>
                  <a:cubicBezTo>
                    <a:pt x="32" y="1"/>
                    <a:pt x="0" y="24"/>
                    <a:pt x="0" y="64"/>
                  </a:cubicBezTo>
                  <a:cubicBezTo>
                    <a:pt x="0" y="95"/>
                    <a:pt x="32" y="118"/>
                    <a:pt x="63" y="118"/>
                  </a:cubicBezTo>
                  <a:cubicBezTo>
                    <a:pt x="94" y="118"/>
                    <a:pt x="126" y="95"/>
                    <a:pt x="126" y="64"/>
                  </a:cubicBezTo>
                  <a:cubicBezTo>
                    <a:pt x="126" y="24"/>
                    <a:pt x="94"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285225" y="3031875"/>
              <a:ext cx="3150" cy="2950"/>
            </a:xfrm>
            <a:custGeom>
              <a:avLst/>
              <a:gdLst/>
              <a:ahLst/>
              <a:cxnLst/>
              <a:rect l="l" t="t" r="r" b="b"/>
              <a:pathLst>
                <a:path w="126" h="118" extrusionOk="0">
                  <a:moveTo>
                    <a:pt x="63" y="0"/>
                  </a:moveTo>
                  <a:cubicBezTo>
                    <a:pt x="32" y="0"/>
                    <a:pt x="0" y="24"/>
                    <a:pt x="0" y="63"/>
                  </a:cubicBezTo>
                  <a:cubicBezTo>
                    <a:pt x="0" y="94"/>
                    <a:pt x="32" y="118"/>
                    <a:pt x="63" y="118"/>
                  </a:cubicBezTo>
                  <a:cubicBezTo>
                    <a:pt x="94" y="118"/>
                    <a:pt x="126" y="94"/>
                    <a:pt x="126" y="63"/>
                  </a:cubicBezTo>
                  <a:cubicBezTo>
                    <a:pt x="126" y="24"/>
                    <a:pt x="94" y="0"/>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312025" y="2982975"/>
              <a:ext cx="126775" cy="258825"/>
            </a:xfrm>
            <a:custGeom>
              <a:avLst/>
              <a:gdLst/>
              <a:ahLst/>
              <a:cxnLst/>
              <a:rect l="l" t="t" r="r" b="b"/>
              <a:pathLst>
                <a:path w="5071" h="10353" extrusionOk="0">
                  <a:moveTo>
                    <a:pt x="2121" y="4930"/>
                  </a:moveTo>
                  <a:lnTo>
                    <a:pt x="2880" y="5470"/>
                  </a:lnTo>
                  <a:lnTo>
                    <a:pt x="1761" y="7394"/>
                  </a:lnTo>
                  <a:lnTo>
                    <a:pt x="1706" y="6980"/>
                  </a:lnTo>
                  <a:lnTo>
                    <a:pt x="2121" y="4930"/>
                  </a:lnTo>
                  <a:close/>
                  <a:moveTo>
                    <a:pt x="0" y="0"/>
                  </a:moveTo>
                  <a:lnTo>
                    <a:pt x="79" y="7473"/>
                  </a:lnTo>
                  <a:lnTo>
                    <a:pt x="329" y="10180"/>
                  </a:lnTo>
                  <a:cubicBezTo>
                    <a:pt x="336" y="10277"/>
                    <a:pt x="422" y="10353"/>
                    <a:pt x="518" y="10353"/>
                  </a:cubicBezTo>
                  <a:cubicBezTo>
                    <a:pt x="523" y="10353"/>
                    <a:pt x="528" y="10352"/>
                    <a:pt x="532" y="10352"/>
                  </a:cubicBezTo>
                  <a:lnTo>
                    <a:pt x="1870" y="10282"/>
                  </a:lnTo>
                  <a:cubicBezTo>
                    <a:pt x="2027" y="10274"/>
                    <a:pt x="2136" y="10141"/>
                    <a:pt x="2113" y="9992"/>
                  </a:cubicBezTo>
                  <a:lnTo>
                    <a:pt x="2035" y="9413"/>
                  </a:lnTo>
                  <a:lnTo>
                    <a:pt x="4656" y="6471"/>
                  </a:lnTo>
                  <a:cubicBezTo>
                    <a:pt x="5024" y="6064"/>
                    <a:pt x="5071" y="5454"/>
                    <a:pt x="4766" y="4992"/>
                  </a:cubicBezTo>
                  <a:lnTo>
                    <a:pt x="2481" y="151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1324550" y="3067075"/>
              <a:ext cx="27000" cy="4925"/>
            </a:xfrm>
            <a:custGeom>
              <a:avLst/>
              <a:gdLst/>
              <a:ahLst/>
              <a:cxnLst/>
              <a:rect l="l" t="t" r="r" b="b"/>
              <a:pathLst>
                <a:path w="1080" h="197" extrusionOk="0">
                  <a:moveTo>
                    <a:pt x="0" y="1"/>
                  </a:moveTo>
                  <a:lnTo>
                    <a:pt x="0" y="196"/>
                  </a:lnTo>
                  <a:lnTo>
                    <a:pt x="1080" y="196"/>
                  </a:lnTo>
                  <a:lnTo>
                    <a:pt x="1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350950" y="3096225"/>
              <a:ext cx="13725" cy="44425"/>
            </a:xfrm>
            <a:custGeom>
              <a:avLst/>
              <a:gdLst/>
              <a:ahLst/>
              <a:cxnLst/>
              <a:rect l="l" t="t" r="r" b="b"/>
              <a:pathLst>
                <a:path w="549" h="1777" extrusionOk="0">
                  <a:moveTo>
                    <a:pt x="0" y="1"/>
                  </a:moveTo>
                  <a:lnTo>
                    <a:pt x="274" y="1777"/>
                  </a:lnTo>
                  <a:lnTo>
                    <a:pt x="548" y="39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346250" y="3157450"/>
              <a:ext cx="9800" cy="25275"/>
            </a:xfrm>
            <a:custGeom>
              <a:avLst/>
              <a:gdLst/>
              <a:ahLst/>
              <a:cxnLst/>
              <a:rect l="l" t="t" r="r" b="b"/>
              <a:pathLst>
                <a:path w="392" h="1011" extrusionOk="0">
                  <a:moveTo>
                    <a:pt x="337" y="1"/>
                  </a:moveTo>
                  <a:lnTo>
                    <a:pt x="1" y="1010"/>
                  </a:lnTo>
                  <a:lnTo>
                    <a:pt x="1" y="1010"/>
                  </a:lnTo>
                  <a:lnTo>
                    <a:pt x="392" y="415"/>
                  </a:lnTo>
                  <a:lnTo>
                    <a:pt x="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313775" y="3181375"/>
              <a:ext cx="61850" cy="40100"/>
            </a:xfrm>
            <a:custGeom>
              <a:avLst/>
              <a:gdLst/>
              <a:ahLst/>
              <a:cxnLst/>
              <a:rect l="l" t="t" r="r" b="b"/>
              <a:pathLst>
                <a:path w="2474" h="1604" extrusionOk="0">
                  <a:moveTo>
                    <a:pt x="832" y="0"/>
                  </a:moveTo>
                  <a:cubicBezTo>
                    <a:pt x="736" y="0"/>
                    <a:pt x="643" y="45"/>
                    <a:pt x="572" y="116"/>
                  </a:cubicBezTo>
                  <a:lnTo>
                    <a:pt x="95" y="640"/>
                  </a:lnTo>
                  <a:cubicBezTo>
                    <a:pt x="1" y="750"/>
                    <a:pt x="9" y="914"/>
                    <a:pt x="118" y="1000"/>
                  </a:cubicBezTo>
                  <a:lnTo>
                    <a:pt x="233" y="1100"/>
                  </a:lnTo>
                  <a:lnTo>
                    <a:pt x="233" y="1100"/>
                  </a:lnTo>
                  <a:lnTo>
                    <a:pt x="149" y="1282"/>
                  </a:lnTo>
                  <a:cubicBezTo>
                    <a:pt x="118" y="1344"/>
                    <a:pt x="157" y="1430"/>
                    <a:pt x="236" y="1438"/>
                  </a:cubicBezTo>
                  <a:cubicBezTo>
                    <a:pt x="242" y="1439"/>
                    <a:pt x="249" y="1439"/>
                    <a:pt x="255" y="1439"/>
                  </a:cubicBezTo>
                  <a:cubicBezTo>
                    <a:pt x="312" y="1439"/>
                    <a:pt x="373" y="1410"/>
                    <a:pt x="408" y="1368"/>
                  </a:cubicBezTo>
                  <a:lnTo>
                    <a:pt x="846" y="812"/>
                  </a:lnTo>
                  <a:lnTo>
                    <a:pt x="846" y="812"/>
                  </a:lnTo>
                  <a:lnTo>
                    <a:pt x="431" y="1501"/>
                  </a:lnTo>
                  <a:cubicBezTo>
                    <a:pt x="409" y="1545"/>
                    <a:pt x="443" y="1603"/>
                    <a:pt x="492" y="1603"/>
                  </a:cubicBezTo>
                  <a:cubicBezTo>
                    <a:pt x="495" y="1603"/>
                    <a:pt x="498" y="1603"/>
                    <a:pt x="502" y="1602"/>
                  </a:cubicBezTo>
                  <a:cubicBezTo>
                    <a:pt x="721" y="1548"/>
                    <a:pt x="908" y="1430"/>
                    <a:pt x="1041" y="1258"/>
                  </a:cubicBezTo>
                  <a:lnTo>
                    <a:pt x="1159" y="1109"/>
                  </a:lnTo>
                  <a:cubicBezTo>
                    <a:pt x="1159" y="1109"/>
                    <a:pt x="1417" y="1485"/>
                    <a:pt x="1887" y="1501"/>
                  </a:cubicBezTo>
                  <a:cubicBezTo>
                    <a:pt x="2020" y="1501"/>
                    <a:pt x="2145" y="1430"/>
                    <a:pt x="2199" y="1305"/>
                  </a:cubicBezTo>
                  <a:cubicBezTo>
                    <a:pt x="2340" y="1023"/>
                    <a:pt x="2473" y="444"/>
                    <a:pt x="1566" y="108"/>
                  </a:cubicBezTo>
                  <a:lnTo>
                    <a:pt x="893" y="6"/>
                  </a:lnTo>
                  <a:cubicBezTo>
                    <a:pt x="872" y="2"/>
                    <a:pt x="852" y="0"/>
                    <a:pt x="832" y="0"/>
                  </a:cubicBezTo>
                  <a:close/>
                </a:path>
              </a:pathLst>
            </a:custGeom>
            <a:solidFill>
              <a:srgbClr val="B36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347825" y="3183275"/>
              <a:ext cx="23300" cy="27600"/>
            </a:xfrm>
            <a:custGeom>
              <a:avLst/>
              <a:gdLst/>
              <a:ahLst/>
              <a:cxnLst/>
              <a:rect l="l" t="t" r="r" b="b"/>
              <a:pathLst>
                <a:path w="932" h="1104" extrusionOk="0">
                  <a:moveTo>
                    <a:pt x="0" y="1"/>
                  </a:moveTo>
                  <a:cubicBezTo>
                    <a:pt x="0" y="1"/>
                    <a:pt x="916" y="493"/>
                    <a:pt x="892" y="1104"/>
                  </a:cubicBezTo>
                  <a:lnTo>
                    <a:pt x="892" y="1104"/>
                  </a:lnTo>
                  <a:cubicBezTo>
                    <a:pt x="893" y="1093"/>
                    <a:pt x="931" y="946"/>
                    <a:pt x="931" y="760"/>
                  </a:cubicBezTo>
                  <a:cubicBezTo>
                    <a:pt x="908" y="501"/>
                    <a:pt x="728" y="228"/>
                    <a:pt x="204" y="32"/>
                  </a:cubicBezTo>
                  <a:lnTo>
                    <a:pt x="0" y="1"/>
                  </a:lnTo>
                  <a:close/>
                  <a:moveTo>
                    <a:pt x="892" y="1104"/>
                  </a:moveTo>
                  <a:cubicBezTo>
                    <a:pt x="892" y="1104"/>
                    <a:pt x="892" y="1104"/>
                    <a:pt x="892" y="1104"/>
                  </a:cubicBezTo>
                  <a:cubicBezTo>
                    <a:pt x="892" y="1104"/>
                    <a:pt x="892" y="1104"/>
                    <a:pt x="892" y="1104"/>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169625" y="2984350"/>
              <a:ext cx="112300" cy="269375"/>
            </a:xfrm>
            <a:custGeom>
              <a:avLst/>
              <a:gdLst/>
              <a:ahLst/>
              <a:cxnLst/>
              <a:rect l="l" t="t" r="r" b="b"/>
              <a:pathLst>
                <a:path w="4492" h="10775" extrusionOk="0">
                  <a:moveTo>
                    <a:pt x="2277" y="4867"/>
                  </a:moveTo>
                  <a:lnTo>
                    <a:pt x="2559" y="5735"/>
                  </a:lnTo>
                  <a:cubicBezTo>
                    <a:pt x="2574" y="5798"/>
                    <a:pt x="2582" y="5861"/>
                    <a:pt x="2567" y="5923"/>
                  </a:cubicBezTo>
                  <a:lnTo>
                    <a:pt x="2355" y="7019"/>
                  </a:lnTo>
                  <a:cubicBezTo>
                    <a:pt x="2277" y="7066"/>
                    <a:pt x="2215" y="7128"/>
                    <a:pt x="2152" y="7191"/>
                  </a:cubicBezTo>
                  <a:lnTo>
                    <a:pt x="1542" y="6244"/>
                  </a:lnTo>
                  <a:lnTo>
                    <a:pt x="2277" y="4867"/>
                  </a:lnTo>
                  <a:close/>
                  <a:moveTo>
                    <a:pt x="3662" y="0"/>
                  </a:moveTo>
                  <a:lnTo>
                    <a:pt x="1917" y="1252"/>
                  </a:lnTo>
                  <a:cubicBezTo>
                    <a:pt x="1487" y="1565"/>
                    <a:pt x="1150" y="1995"/>
                    <a:pt x="963" y="2496"/>
                  </a:cubicBezTo>
                  <a:lnTo>
                    <a:pt x="431" y="3905"/>
                  </a:lnTo>
                  <a:cubicBezTo>
                    <a:pt x="141" y="4648"/>
                    <a:pt x="0" y="5446"/>
                    <a:pt x="0" y="6244"/>
                  </a:cubicBezTo>
                  <a:cubicBezTo>
                    <a:pt x="0" y="6933"/>
                    <a:pt x="204" y="7598"/>
                    <a:pt x="587" y="8169"/>
                  </a:cubicBezTo>
                  <a:lnTo>
                    <a:pt x="1581" y="9319"/>
                  </a:lnTo>
                  <a:lnTo>
                    <a:pt x="1542" y="9585"/>
                  </a:lnTo>
                  <a:cubicBezTo>
                    <a:pt x="1518" y="9718"/>
                    <a:pt x="1581" y="9851"/>
                    <a:pt x="1706" y="9914"/>
                  </a:cubicBezTo>
                  <a:lnTo>
                    <a:pt x="3396" y="10774"/>
                  </a:lnTo>
                  <a:lnTo>
                    <a:pt x="4241" y="8224"/>
                  </a:lnTo>
                  <a:cubicBezTo>
                    <a:pt x="4421" y="7676"/>
                    <a:pt x="4491" y="7097"/>
                    <a:pt x="4444" y="6526"/>
                  </a:cubicBezTo>
                  <a:lnTo>
                    <a:pt x="4413" y="6174"/>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209725" y="3161375"/>
              <a:ext cx="13700" cy="52250"/>
            </a:xfrm>
            <a:custGeom>
              <a:avLst/>
              <a:gdLst/>
              <a:ahLst/>
              <a:cxnLst/>
              <a:rect l="l" t="t" r="r" b="b"/>
              <a:pathLst>
                <a:path w="548" h="2090" extrusionOk="0">
                  <a:moveTo>
                    <a:pt x="470" y="0"/>
                  </a:moveTo>
                  <a:cubicBezTo>
                    <a:pt x="235" y="118"/>
                    <a:pt x="78" y="360"/>
                    <a:pt x="71" y="626"/>
                  </a:cubicBezTo>
                  <a:lnTo>
                    <a:pt x="0" y="2089"/>
                  </a:lnTo>
                  <a:lnTo>
                    <a:pt x="219" y="767"/>
                  </a:lnTo>
                  <a:cubicBezTo>
                    <a:pt x="258" y="517"/>
                    <a:pt x="376" y="290"/>
                    <a:pt x="548" y="110"/>
                  </a:cubicBezTo>
                  <a:lnTo>
                    <a:pt x="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226550" y="3085475"/>
              <a:ext cx="10175" cy="44225"/>
            </a:xfrm>
            <a:custGeom>
              <a:avLst/>
              <a:gdLst/>
              <a:ahLst/>
              <a:cxnLst/>
              <a:rect l="l" t="t" r="r" b="b"/>
              <a:pathLst>
                <a:path w="407" h="1769" extrusionOk="0">
                  <a:moveTo>
                    <a:pt x="407" y="0"/>
                  </a:moveTo>
                  <a:lnTo>
                    <a:pt x="0" y="822"/>
                  </a:lnTo>
                  <a:lnTo>
                    <a:pt x="297" y="1769"/>
                  </a:lnTo>
                  <a:lnTo>
                    <a:pt x="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7"/>
          <p:cNvGrpSpPr/>
          <p:nvPr/>
        </p:nvGrpSpPr>
        <p:grpSpPr>
          <a:xfrm>
            <a:off x="4881511" y="2871128"/>
            <a:ext cx="600476" cy="1710518"/>
            <a:chOff x="3164850" y="2888850"/>
            <a:chExt cx="258425" cy="736150"/>
          </a:xfrm>
        </p:grpSpPr>
        <p:sp>
          <p:nvSpPr>
            <p:cNvPr id="2299" name="Google Shape;2299;p57"/>
            <p:cNvSpPr/>
            <p:nvPr/>
          </p:nvSpPr>
          <p:spPr>
            <a:xfrm>
              <a:off x="3236650" y="3586625"/>
              <a:ext cx="31525" cy="36800"/>
            </a:xfrm>
            <a:custGeom>
              <a:avLst/>
              <a:gdLst/>
              <a:ahLst/>
              <a:cxnLst/>
              <a:rect l="l" t="t" r="r" b="b"/>
              <a:pathLst>
                <a:path w="1261" h="1472" extrusionOk="0">
                  <a:moveTo>
                    <a:pt x="0" y="1"/>
                  </a:moveTo>
                  <a:lnTo>
                    <a:pt x="0" y="1472"/>
                  </a:lnTo>
                  <a:lnTo>
                    <a:pt x="1072" y="1472"/>
                  </a:lnTo>
                  <a:cubicBezTo>
                    <a:pt x="1174" y="1472"/>
                    <a:pt x="1260" y="1386"/>
                    <a:pt x="1260" y="1284"/>
                  </a:cubicBezTo>
                  <a:lnTo>
                    <a:pt x="12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3199475" y="3601300"/>
              <a:ext cx="72225" cy="23700"/>
            </a:xfrm>
            <a:custGeom>
              <a:avLst/>
              <a:gdLst/>
              <a:ahLst/>
              <a:cxnLst/>
              <a:rect l="l" t="t" r="r" b="b"/>
              <a:pathLst>
                <a:path w="2889" h="948" extrusionOk="0">
                  <a:moveTo>
                    <a:pt x="838" y="0"/>
                  </a:moveTo>
                  <a:cubicBezTo>
                    <a:pt x="408" y="0"/>
                    <a:pt x="56" y="321"/>
                    <a:pt x="9" y="736"/>
                  </a:cubicBezTo>
                  <a:lnTo>
                    <a:pt x="1" y="736"/>
                  </a:lnTo>
                  <a:lnTo>
                    <a:pt x="1" y="838"/>
                  </a:lnTo>
                  <a:lnTo>
                    <a:pt x="1" y="885"/>
                  </a:lnTo>
                  <a:lnTo>
                    <a:pt x="1" y="947"/>
                  </a:lnTo>
                  <a:lnTo>
                    <a:pt x="2888" y="947"/>
                  </a:lnTo>
                  <a:lnTo>
                    <a:pt x="2888" y="736"/>
                  </a:lnTo>
                  <a:lnTo>
                    <a:pt x="1487" y="736"/>
                  </a:lnTo>
                  <a:lnTo>
                    <a:pt x="1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3314300" y="3586625"/>
              <a:ext cx="31525" cy="36800"/>
            </a:xfrm>
            <a:custGeom>
              <a:avLst/>
              <a:gdLst/>
              <a:ahLst/>
              <a:cxnLst/>
              <a:rect l="l" t="t" r="r" b="b"/>
              <a:pathLst>
                <a:path w="1261" h="1472" extrusionOk="0">
                  <a:moveTo>
                    <a:pt x="1" y="1"/>
                  </a:moveTo>
                  <a:lnTo>
                    <a:pt x="1" y="1284"/>
                  </a:lnTo>
                  <a:cubicBezTo>
                    <a:pt x="1" y="1386"/>
                    <a:pt x="87" y="1472"/>
                    <a:pt x="189" y="1472"/>
                  </a:cubicBezTo>
                  <a:lnTo>
                    <a:pt x="1261" y="1472"/>
                  </a:lnTo>
                  <a:lnTo>
                    <a:pt x="1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3310600" y="3601300"/>
              <a:ext cx="72200" cy="23700"/>
            </a:xfrm>
            <a:custGeom>
              <a:avLst/>
              <a:gdLst/>
              <a:ahLst/>
              <a:cxnLst/>
              <a:rect l="l" t="t" r="r" b="b"/>
              <a:pathLst>
                <a:path w="2888" h="948" extrusionOk="0">
                  <a:moveTo>
                    <a:pt x="1409" y="0"/>
                  </a:moveTo>
                  <a:lnTo>
                    <a:pt x="1409" y="736"/>
                  </a:lnTo>
                  <a:lnTo>
                    <a:pt x="0" y="736"/>
                  </a:lnTo>
                  <a:lnTo>
                    <a:pt x="0" y="947"/>
                  </a:lnTo>
                  <a:lnTo>
                    <a:pt x="2887" y="947"/>
                  </a:lnTo>
                  <a:lnTo>
                    <a:pt x="2887" y="885"/>
                  </a:lnTo>
                  <a:lnTo>
                    <a:pt x="2887" y="838"/>
                  </a:lnTo>
                  <a:lnTo>
                    <a:pt x="2887" y="736"/>
                  </a:lnTo>
                  <a:lnTo>
                    <a:pt x="2880" y="736"/>
                  </a:lnTo>
                  <a:cubicBezTo>
                    <a:pt x="2833" y="321"/>
                    <a:pt x="2480"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3223750" y="3241950"/>
              <a:ext cx="132825" cy="346850"/>
            </a:xfrm>
            <a:custGeom>
              <a:avLst/>
              <a:gdLst/>
              <a:ahLst/>
              <a:cxnLst/>
              <a:rect l="l" t="t" r="r" b="b"/>
              <a:pathLst>
                <a:path w="5313" h="13874" extrusionOk="0">
                  <a:moveTo>
                    <a:pt x="250" y="1"/>
                  </a:moveTo>
                  <a:cubicBezTo>
                    <a:pt x="188" y="32"/>
                    <a:pt x="16" y="48"/>
                    <a:pt x="16" y="110"/>
                  </a:cubicBezTo>
                  <a:lnTo>
                    <a:pt x="24" y="760"/>
                  </a:lnTo>
                  <a:lnTo>
                    <a:pt x="0" y="760"/>
                  </a:lnTo>
                  <a:lnTo>
                    <a:pt x="180" y="13702"/>
                  </a:lnTo>
                  <a:cubicBezTo>
                    <a:pt x="188" y="13795"/>
                    <a:pt x="266" y="13874"/>
                    <a:pt x="360" y="13874"/>
                  </a:cubicBezTo>
                  <a:lnTo>
                    <a:pt x="1980" y="13874"/>
                  </a:lnTo>
                  <a:cubicBezTo>
                    <a:pt x="2074" y="13874"/>
                    <a:pt x="2152" y="13803"/>
                    <a:pt x="2152" y="13709"/>
                  </a:cubicBezTo>
                  <a:lnTo>
                    <a:pt x="2606" y="3741"/>
                  </a:lnTo>
                  <a:lnTo>
                    <a:pt x="2778" y="3741"/>
                  </a:lnTo>
                  <a:lnTo>
                    <a:pt x="3153" y="13709"/>
                  </a:lnTo>
                  <a:cubicBezTo>
                    <a:pt x="3161" y="13803"/>
                    <a:pt x="3239" y="13874"/>
                    <a:pt x="3333" y="13874"/>
                  </a:cubicBezTo>
                  <a:lnTo>
                    <a:pt x="5141" y="13874"/>
                  </a:lnTo>
                  <a:cubicBezTo>
                    <a:pt x="5235" y="13874"/>
                    <a:pt x="5313" y="13795"/>
                    <a:pt x="5313" y="13702"/>
                  </a:cubicBezTo>
                  <a:lnTo>
                    <a:pt x="5211" y="361"/>
                  </a:lnTo>
                  <a:cubicBezTo>
                    <a:pt x="5211" y="267"/>
                    <a:pt x="250"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3198125" y="3214875"/>
              <a:ext cx="46375" cy="61350"/>
            </a:xfrm>
            <a:custGeom>
              <a:avLst/>
              <a:gdLst/>
              <a:ahLst/>
              <a:cxnLst/>
              <a:rect l="l" t="t" r="r" b="b"/>
              <a:pathLst>
                <a:path w="1855" h="2454" extrusionOk="0">
                  <a:moveTo>
                    <a:pt x="1143" y="0"/>
                  </a:moveTo>
                  <a:cubicBezTo>
                    <a:pt x="927" y="0"/>
                    <a:pt x="714" y="93"/>
                    <a:pt x="571" y="262"/>
                  </a:cubicBezTo>
                  <a:cubicBezTo>
                    <a:pt x="563" y="270"/>
                    <a:pt x="556" y="278"/>
                    <a:pt x="548" y="286"/>
                  </a:cubicBezTo>
                  <a:cubicBezTo>
                    <a:pt x="336" y="521"/>
                    <a:pt x="368" y="826"/>
                    <a:pt x="368" y="826"/>
                  </a:cubicBezTo>
                  <a:cubicBezTo>
                    <a:pt x="266" y="982"/>
                    <a:pt x="133" y="1131"/>
                    <a:pt x="24" y="1295"/>
                  </a:cubicBezTo>
                  <a:cubicBezTo>
                    <a:pt x="8" y="1311"/>
                    <a:pt x="0" y="1326"/>
                    <a:pt x="0" y="1350"/>
                  </a:cubicBezTo>
                  <a:cubicBezTo>
                    <a:pt x="0" y="1373"/>
                    <a:pt x="16" y="1389"/>
                    <a:pt x="31" y="1405"/>
                  </a:cubicBezTo>
                  <a:cubicBezTo>
                    <a:pt x="77" y="1451"/>
                    <a:pt x="134" y="1470"/>
                    <a:pt x="191" y="1470"/>
                  </a:cubicBezTo>
                  <a:cubicBezTo>
                    <a:pt x="252" y="1470"/>
                    <a:pt x="312" y="1449"/>
                    <a:pt x="360" y="1413"/>
                  </a:cubicBezTo>
                  <a:cubicBezTo>
                    <a:pt x="423" y="1366"/>
                    <a:pt x="470" y="1311"/>
                    <a:pt x="516" y="1256"/>
                  </a:cubicBezTo>
                  <a:cubicBezTo>
                    <a:pt x="540" y="1225"/>
                    <a:pt x="634" y="1123"/>
                    <a:pt x="634" y="1084"/>
                  </a:cubicBezTo>
                  <a:lnTo>
                    <a:pt x="634" y="1084"/>
                  </a:lnTo>
                  <a:cubicBezTo>
                    <a:pt x="634" y="1084"/>
                    <a:pt x="665" y="1280"/>
                    <a:pt x="438" y="2187"/>
                  </a:cubicBezTo>
                  <a:cubicBezTo>
                    <a:pt x="399" y="2344"/>
                    <a:pt x="665" y="2406"/>
                    <a:pt x="665" y="2406"/>
                  </a:cubicBezTo>
                  <a:cubicBezTo>
                    <a:pt x="727" y="2439"/>
                    <a:pt x="787" y="2453"/>
                    <a:pt x="843" y="2453"/>
                  </a:cubicBezTo>
                  <a:cubicBezTo>
                    <a:pt x="1413" y="2453"/>
                    <a:pt x="1698" y="951"/>
                    <a:pt x="1698" y="951"/>
                  </a:cubicBezTo>
                  <a:lnTo>
                    <a:pt x="1854" y="106"/>
                  </a:lnTo>
                  <a:lnTo>
                    <a:pt x="1275" y="12"/>
                  </a:lnTo>
                  <a:cubicBezTo>
                    <a:pt x="1232" y="4"/>
                    <a:pt x="1187" y="0"/>
                    <a:pt x="1143"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3167400" y="3125575"/>
              <a:ext cx="51875" cy="97250"/>
            </a:xfrm>
            <a:custGeom>
              <a:avLst/>
              <a:gdLst/>
              <a:ahLst/>
              <a:cxnLst/>
              <a:rect l="l" t="t" r="r" b="b"/>
              <a:pathLst>
                <a:path w="2075" h="3890" extrusionOk="0">
                  <a:moveTo>
                    <a:pt x="329" y="0"/>
                  </a:moveTo>
                  <a:lnTo>
                    <a:pt x="329" y="32"/>
                  </a:lnTo>
                  <a:lnTo>
                    <a:pt x="149" y="885"/>
                  </a:lnTo>
                  <a:lnTo>
                    <a:pt x="63" y="1315"/>
                  </a:lnTo>
                  <a:cubicBezTo>
                    <a:pt x="1" y="1581"/>
                    <a:pt x="1" y="1863"/>
                    <a:pt x="71" y="2129"/>
                  </a:cubicBezTo>
                  <a:cubicBezTo>
                    <a:pt x="141" y="2395"/>
                    <a:pt x="274" y="2637"/>
                    <a:pt x="447" y="2841"/>
                  </a:cubicBezTo>
                  <a:cubicBezTo>
                    <a:pt x="540" y="2942"/>
                    <a:pt x="642" y="3036"/>
                    <a:pt x="752" y="3107"/>
                  </a:cubicBezTo>
                  <a:lnTo>
                    <a:pt x="932" y="3232"/>
                  </a:lnTo>
                  <a:lnTo>
                    <a:pt x="1659" y="3709"/>
                  </a:lnTo>
                  <a:cubicBezTo>
                    <a:pt x="1753" y="3772"/>
                    <a:pt x="1839" y="3827"/>
                    <a:pt x="1933" y="3889"/>
                  </a:cubicBezTo>
                  <a:cubicBezTo>
                    <a:pt x="1957" y="3349"/>
                    <a:pt x="1980" y="2755"/>
                    <a:pt x="2004" y="2160"/>
                  </a:cubicBezTo>
                  <a:lnTo>
                    <a:pt x="1659" y="1878"/>
                  </a:lnTo>
                  <a:cubicBezTo>
                    <a:pt x="1644" y="1863"/>
                    <a:pt x="1644" y="1855"/>
                    <a:pt x="1636" y="1839"/>
                  </a:cubicBezTo>
                  <a:cubicBezTo>
                    <a:pt x="1636" y="1823"/>
                    <a:pt x="1628" y="1800"/>
                    <a:pt x="1636" y="1784"/>
                  </a:cubicBezTo>
                  <a:cubicBezTo>
                    <a:pt x="1636" y="1761"/>
                    <a:pt x="1792" y="1315"/>
                    <a:pt x="1792" y="1315"/>
                  </a:cubicBezTo>
                  <a:lnTo>
                    <a:pt x="2066" y="486"/>
                  </a:lnTo>
                  <a:lnTo>
                    <a:pt x="2074" y="454"/>
                  </a:lnTo>
                  <a:cubicBezTo>
                    <a:pt x="2074" y="446"/>
                    <a:pt x="2074" y="439"/>
                    <a:pt x="2074" y="431"/>
                  </a:cubicBezTo>
                  <a:lnTo>
                    <a:pt x="329"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3197725" y="3162150"/>
              <a:ext cx="12350" cy="10975"/>
            </a:xfrm>
            <a:custGeom>
              <a:avLst/>
              <a:gdLst/>
              <a:ahLst/>
              <a:cxnLst/>
              <a:rect l="l" t="t" r="r" b="b"/>
              <a:pathLst>
                <a:path w="494" h="439" extrusionOk="0">
                  <a:moveTo>
                    <a:pt x="0" y="1"/>
                  </a:moveTo>
                  <a:lnTo>
                    <a:pt x="446" y="439"/>
                  </a:lnTo>
                  <a:cubicBezTo>
                    <a:pt x="399" y="274"/>
                    <a:pt x="493" y="110"/>
                    <a:pt x="493" y="110"/>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3166225" y="3019550"/>
              <a:ext cx="227725" cy="269775"/>
            </a:xfrm>
            <a:custGeom>
              <a:avLst/>
              <a:gdLst/>
              <a:ahLst/>
              <a:cxnLst/>
              <a:rect l="l" t="t" r="r" b="b"/>
              <a:pathLst>
                <a:path w="9109" h="10791" extrusionOk="0">
                  <a:moveTo>
                    <a:pt x="5619" y="1"/>
                  </a:moveTo>
                  <a:cubicBezTo>
                    <a:pt x="4961" y="1"/>
                    <a:pt x="4304" y="16"/>
                    <a:pt x="3647" y="47"/>
                  </a:cubicBezTo>
                  <a:cubicBezTo>
                    <a:pt x="2700" y="87"/>
                    <a:pt x="1746" y="673"/>
                    <a:pt x="1112" y="1354"/>
                  </a:cubicBezTo>
                  <a:cubicBezTo>
                    <a:pt x="885" y="1597"/>
                    <a:pt x="689" y="1863"/>
                    <a:pt x="556" y="2168"/>
                  </a:cubicBezTo>
                  <a:cubicBezTo>
                    <a:pt x="486" y="2309"/>
                    <a:pt x="1" y="4155"/>
                    <a:pt x="24" y="4155"/>
                  </a:cubicBezTo>
                  <a:lnTo>
                    <a:pt x="376" y="4241"/>
                  </a:lnTo>
                  <a:lnTo>
                    <a:pt x="2121" y="4672"/>
                  </a:lnTo>
                  <a:cubicBezTo>
                    <a:pt x="2121" y="4680"/>
                    <a:pt x="2121" y="4687"/>
                    <a:pt x="2121" y="4695"/>
                  </a:cubicBezTo>
                  <a:cubicBezTo>
                    <a:pt x="2098" y="5251"/>
                    <a:pt x="2074" y="5830"/>
                    <a:pt x="2051" y="6401"/>
                  </a:cubicBezTo>
                  <a:cubicBezTo>
                    <a:pt x="2027" y="6996"/>
                    <a:pt x="2004" y="7590"/>
                    <a:pt x="1980" y="8130"/>
                  </a:cubicBezTo>
                  <a:cubicBezTo>
                    <a:pt x="1933" y="9241"/>
                    <a:pt x="1902" y="10157"/>
                    <a:pt x="1886" y="10564"/>
                  </a:cubicBezTo>
                  <a:cubicBezTo>
                    <a:pt x="1886" y="10689"/>
                    <a:pt x="1972" y="10790"/>
                    <a:pt x="2090" y="10790"/>
                  </a:cubicBezTo>
                  <a:cubicBezTo>
                    <a:pt x="3052" y="10790"/>
                    <a:pt x="6495" y="10744"/>
                    <a:pt x="7645" y="10728"/>
                  </a:cubicBezTo>
                  <a:cubicBezTo>
                    <a:pt x="7856" y="10728"/>
                    <a:pt x="8029" y="10564"/>
                    <a:pt x="8036" y="10352"/>
                  </a:cubicBezTo>
                  <a:cubicBezTo>
                    <a:pt x="8083" y="9171"/>
                    <a:pt x="8232" y="5485"/>
                    <a:pt x="8271" y="3545"/>
                  </a:cubicBezTo>
                  <a:lnTo>
                    <a:pt x="9069" y="2637"/>
                  </a:lnTo>
                  <a:cubicBezTo>
                    <a:pt x="9108" y="814"/>
                    <a:pt x="8083" y="368"/>
                    <a:pt x="7176" y="71"/>
                  </a:cubicBezTo>
                  <a:cubicBezTo>
                    <a:pt x="7004" y="16"/>
                    <a:pt x="6792" y="24"/>
                    <a:pt x="6612" y="16"/>
                  </a:cubicBezTo>
                  <a:cubicBezTo>
                    <a:pt x="6284" y="8"/>
                    <a:pt x="5955" y="1"/>
                    <a:pt x="5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3344425" y="2986700"/>
              <a:ext cx="35625" cy="66325"/>
            </a:xfrm>
            <a:custGeom>
              <a:avLst/>
              <a:gdLst/>
              <a:ahLst/>
              <a:cxnLst/>
              <a:rect l="l" t="t" r="r" b="b"/>
              <a:pathLst>
                <a:path w="1425" h="2653" extrusionOk="0">
                  <a:moveTo>
                    <a:pt x="361" y="0"/>
                  </a:moveTo>
                  <a:cubicBezTo>
                    <a:pt x="165" y="0"/>
                    <a:pt x="1" y="157"/>
                    <a:pt x="1" y="352"/>
                  </a:cubicBezTo>
                  <a:lnTo>
                    <a:pt x="1" y="2300"/>
                  </a:lnTo>
                  <a:cubicBezTo>
                    <a:pt x="1" y="2496"/>
                    <a:pt x="165" y="2653"/>
                    <a:pt x="361" y="2653"/>
                  </a:cubicBezTo>
                  <a:lnTo>
                    <a:pt x="1065" y="2653"/>
                  </a:lnTo>
                  <a:cubicBezTo>
                    <a:pt x="1268" y="2653"/>
                    <a:pt x="1425" y="2496"/>
                    <a:pt x="1425" y="2300"/>
                  </a:cubicBezTo>
                  <a:lnTo>
                    <a:pt x="1425" y="352"/>
                  </a:lnTo>
                  <a:cubicBezTo>
                    <a:pt x="1425" y="157"/>
                    <a:pt x="126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3342275" y="2999750"/>
              <a:ext cx="81000" cy="164750"/>
            </a:xfrm>
            <a:custGeom>
              <a:avLst/>
              <a:gdLst/>
              <a:ahLst/>
              <a:cxnLst/>
              <a:rect l="l" t="t" r="r" b="b"/>
              <a:pathLst>
                <a:path w="3240" h="6590" extrusionOk="0">
                  <a:moveTo>
                    <a:pt x="1628" y="1"/>
                  </a:moveTo>
                  <a:cubicBezTo>
                    <a:pt x="1494" y="1"/>
                    <a:pt x="1314" y="108"/>
                    <a:pt x="1292" y="339"/>
                  </a:cubicBezTo>
                  <a:cubicBezTo>
                    <a:pt x="1253" y="738"/>
                    <a:pt x="1182" y="761"/>
                    <a:pt x="1182" y="761"/>
                  </a:cubicBezTo>
                  <a:cubicBezTo>
                    <a:pt x="1182" y="761"/>
                    <a:pt x="1132" y="823"/>
                    <a:pt x="898" y="823"/>
                  </a:cubicBezTo>
                  <a:cubicBezTo>
                    <a:pt x="856" y="823"/>
                    <a:pt x="807" y="821"/>
                    <a:pt x="752" y="816"/>
                  </a:cubicBezTo>
                  <a:cubicBezTo>
                    <a:pt x="699" y="809"/>
                    <a:pt x="645" y="806"/>
                    <a:pt x="591" y="806"/>
                  </a:cubicBezTo>
                  <a:cubicBezTo>
                    <a:pt x="457" y="806"/>
                    <a:pt x="326" y="825"/>
                    <a:pt x="220" y="847"/>
                  </a:cubicBezTo>
                  <a:cubicBezTo>
                    <a:pt x="95" y="871"/>
                    <a:pt x="16" y="996"/>
                    <a:pt x="32" y="1121"/>
                  </a:cubicBezTo>
                  <a:cubicBezTo>
                    <a:pt x="46" y="1213"/>
                    <a:pt x="131" y="1280"/>
                    <a:pt x="223" y="1280"/>
                  </a:cubicBezTo>
                  <a:cubicBezTo>
                    <a:pt x="223" y="1280"/>
                    <a:pt x="223" y="1280"/>
                    <a:pt x="223" y="1280"/>
                  </a:cubicBezTo>
                  <a:lnTo>
                    <a:pt x="223" y="1280"/>
                  </a:lnTo>
                  <a:lnTo>
                    <a:pt x="188" y="1285"/>
                  </a:lnTo>
                  <a:cubicBezTo>
                    <a:pt x="79" y="1309"/>
                    <a:pt x="1" y="1411"/>
                    <a:pt x="16" y="1520"/>
                  </a:cubicBezTo>
                  <a:lnTo>
                    <a:pt x="24" y="1559"/>
                  </a:lnTo>
                  <a:cubicBezTo>
                    <a:pt x="38" y="1659"/>
                    <a:pt x="130" y="1726"/>
                    <a:pt x="228" y="1726"/>
                  </a:cubicBezTo>
                  <a:cubicBezTo>
                    <a:pt x="238" y="1726"/>
                    <a:pt x="249" y="1725"/>
                    <a:pt x="259" y="1724"/>
                  </a:cubicBezTo>
                  <a:lnTo>
                    <a:pt x="326" y="1713"/>
                  </a:lnTo>
                  <a:lnTo>
                    <a:pt x="326" y="1713"/>
                  </a:lnTo>
                  <a:cubicBezTo>
                    <a:pt x="250" y="1737"/>
                    <a:pt x="197" y="1817"/>
                    <a:pt x="212" y="1904"/>
                  </a:cubicBezTo>
                  <a:lnTo>
                    <a:pt x="212" y="1927"/>
                  </a:lnTo>
                  <a:cubicBezTo>
                    <a:pt x="234" y="2042"/>
                    <a:pt x="335" y="2125"/>
                    <a:pt x="449" y="2125"/>
                  </a:cubicBezTo>
                  <a:cubicBezTo>
                    <a:pt x="458" y="2125"/>
                    <a:pt x="468" y="2124"/>
                    <a:pt x="478" y="2123"/>
                  </a:cubicBezTo>
                  <a:lnTo>
                    <a:pt x="567" y="2107"/>
                  </a:lnTo>
                  <a:lnTo>
                    <a:pt x="567" y="2107"/>
                  </a:lnTo>
                  <a:cubicBezTo>
                    <a:pt x="538" y="2121"/>
                    <a:pt x="519" y="2153"/>
                    <a:pt x="525" y="2185"/>
                  </a:cubicBezTo>
                  <a:cubicBezTo>
                    <a:pt x="547" y="2315"/>
                    <a:pt x="655" y="2398"/>
                    <a:pt x="782" y="2398"/>
                  </a:cubicBezTo>
                  <a:cubicBezTo>
                    <a:pt x="792" y="2398"/>
                    <a:pt x="803" y="2398"/>
                    <a:pt x="814" y="2397"/>
                  </a:cubicBezTo>
                  <a:lnTo>
                    <a:pt x="1167" y="2334"/>
                  </a:lnTo>
                  <a:lnTo>
                    <a:pt x="1198" y="2616"/>
                  </a:lnTo>
                  <a:lnTo>
                    <a:pt x="1276" y="5683"/>
                  </a:lnTo>
                  <a:cubicBezTo>
                    <a:pt x="1300" y="6074"/>
                    <a:pt x="1550" y="6410"/>
                    <a:pt x="1918" y="6544"/>
                  </a:cubicBezTo>
                  <a:cubicBezTo>
                    <a:pt x="2005" y="6575"/>
                    <a:pt x="2090" y="6590"/>
                    <a:pt x="2172" y="6590"/>
                  </a:cubicBezTo>
                  <a:cubicBezTo>
                    <a:pt x="2537" y="6590"/>
                    <a:pt x="2838" y="6302"/>
                    <a:pt x="2997" y="5957"/>
                  </a:cubicBezTo>
                  <a:cubicBezTo>
                    <a:pt x="3240" y="5448"/>
                    <a:pt x="3130" y="4971"/>
                    <a:pt x="3005" y="4439"/>
                  </a:cubicBezTo>
                  <a:cubicBezTo>
                    <a:pt x="2864" y="3828"/>
                    <a:pt x="2716" y="3195"/>
                    <a:pt x="2544" y="2584"/>
                  </a:cubicBezTo>
                  <a:cubicBezTo>
                    <a:pt x="2458" y="2271"/>
                    <a:pt x="2356" y="1958"/>
                    <a:pt x="2254" y="1653"/>
                  </a:cubicBezTo>
                  <a:cubicBezTo>
                    <a:pt x="2152" y="1379"/>
                    <a:pt x="2066" y="1074"/>
                    <a:pt x="1910" y="824"/>
                  </a:cubicBezTo>
                  <a:lnTo>
                    <a:pt x="1816" y="683"/>
                  </a:lnTo>
                  <a:cubicBezTo>
                    <a:pt x="1816" y="683"/>
                    <a:pt x="1667" y="456"/>
                    <a:pt x="1761" y="182"/>
                  </a:cubicBezTo>
                  <a:cubicBezTo>
                    <a:pt x="1805" y="64"/>
                    <a:pt x="1730" y="1"/>
                    <a:pt x="162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3346000" y="3029925"/>
              <a:ext cx="10200" cy="2950"/>
            </a:xfrm>
            <a:custGeom>
              <a:avLst/>
              <a:gdLst/>
              <a:ahLst/>
              <a:cxnLst/>
              <a:rect l="l" t="t" r="r" b="b"/>
              <a:pathLst>
                <a:path w="408" h="118" extrusionOk="0">
                  <a:moveTo>
                    <a:pt x="360" y="0"/>
                  </a:moveTo>
                  <a:lnTo>
                    <a:pt x="32" y="39"/>
                  </a:lnTo>
                  <a:cubicBezTo>
                    <a:pt x="16" y="39"/>
                    <a:pt x="0" y="63"/>
                    <a:pt x="0" y="78"/>
                  </a:cubicBezTo>
                  <a:cubicBezTo>
                    <a:pt x="0" y="102"/>
                    <a:pt x="16" y="118"/>
                    <a:pt x="39" y="118"/>
                  </a:cubicBezTo>
                  <a:lnTo>
                    <a:pt x="47" y="118"/>
                  </a:lnTo>
                  <a:lnTo>
                    <a:pt x="368" y="78"/>
                  </a:lnTo>
                  <a:cubicBezTo>
                    <a:pt x="392" y="78"/>
                    <a:pt x="407" y="55"/>
                    <a:pt x="399" y="32"/>
                  </a:cubicBezTo>
                  <a:cubicBezTo>
                    <a:pt x="399" y="16"/>
                    <a:pt x="376"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3350100" y="3040100"/>
              <a:ext cx="12150" cy="3350"/>
            </a:xfrm>
            <a:custGeom>
              <a:avLst/>
              <a:gdLst/>
              <a:ahLst/>
              <a:cxnLst/>
              <a:rect l="l" t="t" r="r" b="b"/>
              <a:pathLst>
                <a:path w="486" h="134" extrusionOk="0">
                  <a:moveTo>
                    <a:pt x="439" y="0"/>
                  </a:moveTo>
                  <a:lnTo>
                    <a:pt x="32" y="55"/>
                  </a:lnTo>
                  <a:cubicBezTo>
                    <a:pt x="16" y="63"/>
                    <a:pt x="1" y="78"/>
                    <a:pt x="1" y="102"/>
                  </a:cubicBezTo>
                  <a:cubicBezTo>
                    <a:pt x="1" y="125"/>
                    <a:pt x="24" y="133"/>
                    <a:pt x="40" y="133"/>
                  </a:cubicBezTo>
                  <a:lnTo>
                    <a:pt x="48" y="133"/>
                  </a:lnTo>
                  <a:lnTo>
                    <a:pt x="454" y="78"/>
                  </a:lnTo>
                  <a:cubicBezTo>
                    <a:pt x="478" y="78"/>
                    <a:pt x="486" y="55"/>
                    <a:pt x="486" y="39"/>
                  </a:cubicBezTo>
                  <a:cubicBezTo>
                    <a:pt x="486" y="16"/>
                    <a:pt x="462" y="0"/>
                    <a:pt x="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3355000" y="3050225"/>
              <a:ext cx="9800" cy="2800"/>
            </a:xfrm>
            <a:custGeom>
              <a:avLst/>
              <a:gdLst/>
              <a:ahLst/>
              <a:cxnLst/>
              <a:rect l="l" t="t" r="r" b="b"/>
              <a:pathLst>
                <a:path w="392" h="112" extrusionOk="0">
                  <a:moveTo>
                    <a:pt x="351" y="0"/>
                  </a:moveTo>
                  <a:cubicBezTo>
                    <a:pt x="349" y="0"/>
                    <a:pt x="347" y="1"/>
                    <a:pt x="345" y="2"/>
                  </a:cubicBezTo>
                  <a:lnTo>
                    <a:pt x="39" y="33"/>
                  </a:lnTo>
                  <a:cubicBezTo>
                    <a:pt x="16" y="33"/>
                    <a:pt x="0" y="57"/>
                    <a:pt x="0" y="80"/>
                  </a:cubicBezTo>
                  <a:cubicBezTo>
                    <a:pt x="8" y="96"/>
                    <a:pt x="24" y="112"/>
                    <a:pt x="39" y="112"/>
                  </a:cubicBezTo>
                  <a:lnTo>
                    <a:pt x="47" y="112"/>
                  </a:lnTo>
                  <a:lnTo>
                    <a:pt x="352" y="80"/>
                  </a:lnTo>
                  <a:cubicBezTo>
                    <a:pt x="376" y="80"/>
                    <a:pt x="391" y="57"/>
                    <a:pt x="384" y="33"/>
                  </a:cubicBezTo>
                  <a:cubicBezTo>
                    <a:pt x="384" y="20"/>
                    <a:pt x="366"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3218450" y="3109925"/>
              <a:ext cx="8825" cy="47950"/>
            </a:xfrm>
            <a:custGeom>
              <a:avLst/>
              <a:gdLst/>
              <a:ahLst/>
              <a:cxnLst/>
              <a:rect l="l" t="t" r="r" b="b"/>
              <a:pathLst>
                <a:path w="353" h="1918" extrusionOk="0">
                  <a:moveTo>
                    <a:pt x="353" y="0"/>
                  </a:moveTo>
                  <a:lnTo>
                    <a:pt x="32" y="1057"/>
                  </a:lnTo>
                  <a:lnTo>
                    <a:pt x="1" y="1917"/>
                  </a:lnTo>
                  <a:lnTo>
                    <a:pt x="1" y="1917"/>
                  </a:lnTo>
                  <a:lnTo>
                    <a:pt x="337" y="1096"/>
                  </a:lnTo>
                  <a:lnTo>
                    <a:pt x="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3164850" y="3116575"/>
              <a:ext cx="58125" cy="22900"/>
            </a:xfrm>
            <a:custGeom>
              <a:avLst/>
              <a:gdLst/>
              <a:ahLst/>
              <a:cxnLst/>
              <a:rect l="l" t="t" r="r" b="b"/>
              <a:pathLst>
                <a:path w="2325" h="916" extrusionOk="0">
                  <a:moveTo>
                    <a:pt x="87" y="0"/>
                  </a:moveTo>
                  <a:lnTo>
                    <a:pt x="1" y="368"/>
                  </a:lnTo>
                  <a:lnTo>
                    <a:pt x="2231" y="916"/>
                  </a:lnTo>
                  <a:lnTo>
                    <a:pt x="2325" y="587"/>
                  </a:lnTo>
                  <a:lnTo>
                    <a:pt x="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3361450" y="3086050"/>
              <a:ext cx="11575" cy="40325"/>
            </a:xfrm>
            <a:custGeom>
              <a:avLst/>
              <a:gdLst/>
              <a:ahLst/>
              <a:cxnLst/>
              <a:rect l="l" t="t" r="r" b="b"/>
              <a:pathLst>
                <a:path w="463" h="1613" extrusionOk="0">
                  <a:moveTo>
                    <a:pt x="0" y="1"/>
                  </a:moveTo>
                  <a:lnTo>
                    <a:pt x="446" y="1613"/>
                  </a:lnTo>
                  <a:lnTo>
                    <a:pt x="462" y="88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3255825" y="2888850"/>
              <a:ext cx="90575" cy="73800"/>
            </a:xfrm>
            <a:custGeom>
              <a:avLst/>
              <a:gdLst/>
              <a:ahLst/>
              <a:cxnLst/>
              <a:rect l="l" t="t" r="r" b="b"/>
              <a:pathLst>
                <a:path w="3623" h="2952" extrusionOk="0">
                  <a:moveTo>
                    <a:pt x="2108" y="0"/>
                  </a:moveTo>
                  <a:cubicBezTo>
                    <a:pt x="1869" y="0"/>
                    <a:pt x="1788" y="180"/>
                    <a:pt x="1690" y="284"/>
                  </a:cubicBezTo>
                  <a:cubicBezTo>
                    <a:pt x="1636" y="260"/>
                    <a:pt x="1573" y="244"/>
                    <a:pt x="1503" y="244"/>
                  </a:cubicBezTo>
                  <a:cubicBezTo>
                    <a:pt x="1487" y="243"/>
                    <a:pt x="1472" y="243"/>
                    <a:pt x="1457" y="243"/>
                  </a:cubicBezTo>
                  <a:cubicBezTo>
                    <a:pt x="1263" y="243"/>
                    <a:pt x="1087" y="334"/>
                    <a:pt x="970" y="479"/>
                  </a:cubicBezTo>
                  <a:cubicBezTo>
                    <a:pt x="931" y="479"/>
                    <a:pt x="884" y="479"/>
                    <a:pt x="830" y="471"/>
                  </a:cubicBezTo>
                  <a:lnTo>
                    <a:pt x="728" y="471"/>
                  </a:lnTo>
                  <a:cubicBezTo>
                    <a:pt x="532" y="487"/>
                    <a:pt x="360" y="581"/>
                    <a:pt x="251" y="729"/>
                  </a:cubicBezTo>
                  <a:cubicBezTo>
                    <a:pt x="102" y="925"/>
                    <a:pt x="24" y="1222"/>
                    <a:pt x="102" y="1614"/>
                  </a:cubicBezTo>
                  <a:lnTo>
                    <a:pt x="118" y="1684"/>
                  </a:lnTo>
                  <a:cubicBezTo>
                    <a:pt x="47" y="1754"/>
                    <a:pt x="0" y="1856"/>
                    <a:pt x="0" y="1966"/>
                  </a:cubicBezTo>
                  <a:cubicBezTo>
                    <a:pt x="0" y="2091"/>
                    <a:pt x="55" y="2200"/>
                    <a:pt x="141" y="2271"/>
                  </a:cubicBezTo>
                  <a:cubicBezTo>
                    <a:pt x="86" y="2341"/>
                    <a:pt x="55" y="2427"/>
                    <a:pt x="55" y="2529"/>
                  </a:cubicBezTo>
                  <a:cubicBezTo>
                    <a:pt x="55" y="2662"/>
                    <a:pt x="118" y="2787"/>
                    <a:pt x="219" y="2858"/>
                  </a:cubicBezTo>
                  <a:lnTo>
                    <a:pt x="219" y="2952"/>
                  </a:lnTo>
                  <a:lnTo>
                    <a:pt x="2942" y="2952"/>
                  </a:lnTo>
                  <a:lnTo>
                    <a:pt x="2942" y="2122"/>
                  </a:lnTo>
                  <a:cubicBezTo>
                    <a:pt x="3200" y="2122"/>
                    <a:pt x="3412" y="1927"/>
                    <a:pt x="3427" y="1661"/>
                  </a:cubicBezTo>
                  <a:cubicBezTo>
                    <a:pt x="3443" y="1512"/>
                    <a:pt x="3380" y="1363"/>
                    <a:pt x="3271" y="1269"/>
                  </a:cubicBezTo>
                  <a:cubicBezTo>
                    <a:pt x="3420" y="1129"/>
                    <a:pt x="3623" y="870"/>
                    <a:pt x="3427" y="620"/>
                  </a:cubicBezTo>
                  <a:cubicBezTo>
                    <a:pt x="3303" y="466"/>
                    <a:pt x="3148" y="412"/>
                    <a:pt x="2996" y="412"/>
                  </a:cubicBezTo>
                  <a:cubicBezTo>
                    <a:pt x="2871" y="412"/>
                    <a:pt x="2748" y="449"/>
                    <a:pt x="2645" y="495"/>
                  </a:cubicBezTo>
                  <a:cubicBezTo>
                    <a:pt x="2633" y="502"/>
                    <a:pt x="2621" y="505"/>
                    <a:pt x="2609" y="505"/>
                  </a:cubicBezTo>
                  <a:cubicBezTo>
                    <a:pt x="2569" y="505"/>
                    <a:pt x="2537" y="467"/>
                    <a:pt x="2543" y="424"/>
                  </a:cubicBezTo>
                  <a:cubicBezTo>
                    <a:pt x="2575" y="284"/>
                    <a:pt x="2551" y="104"/>
                    <a:pt x="2277" y="25"/>
                  </a:cubicBezTo>
                  <a:cubicBezTo>
                    <a:pt x="2213" y="8"/>
                    <a:pt x="2157" y="0"/>
                    <a:pt x="2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3255225" y="2928200"/>
              <a:ext cx="75350" cy="106625"/>
            </a:xfrm>
            <a:custGeom>
              <a:avLst/>
              <a:gdLst/>
              <a:ahLst/>
              <a:cxnLst/>
              <a:rect l="l" t="t" r="r" b="b"/>
              <a:pathLst>
                <a:path w="3014" h="4265" extrusionOk="0">
                  <a:moveTo>
                    <a:pt x="2951" y="1"/>
                  </a:moveTo>
                  <a:cubicBezTo>
                    <a:pt x="2821" y="196"/>
                    <a:pt x="2604" y="324"/>
                    <a:pt x="2356" y="324"/>
                  </a:cubicBezTo>
                  <a:cubicBezTo>
                    <a:pt x="2335" y="324"/>
                    <a:pt x="2314" y="323"/>
                    <a:pt x="2293" y="321"/>
                  </a:cubicBezTo>
                  <a:cubicBezTo>
                    <a:pt x="2106" y="314"/>
                    <a:pt x="1933" y="227"/>
                    <a:pt x="1816" y="102"/>
                  </a:cubicBezTo>
                  <a:lnTo>
                    <a:pt x="1753" y="102"/>
                  </a:lnTo>
                  <a:cubicBezTo>
                    <a:pt x="1622" y="263"/>
                    <a:pt x="1421" y="370"/>
                    <a:pt x="1197" y="370"/>
                  </a:cubicBezTo>
                  <a:cubicBezTo>
                    <a:pt x="1182" y="370"/>
                    <a:pt x="1166" y="369"/>
                    <a:pt x="1151" y="368"/>
                  </a:cubicBezTo>
                  <a:cubicBezTo>
                    <a:pt x="1002" y="360"/>
                    <a:pt x="869" y="306"/>
                    <a:pt x="760" y="220"/>
                  </a:cubicBezTo>
                  <a:lnTo>
                    <a:pt x="760" y="220"/>
                  </a:lnTo>
                  <a:cubicBezTo>
                    <a:pt x="768" y="360"/>
                    <a:pt x="721" y="509"/>
                    <a:pt x="517" y="548"/>
                  </a:cubicBezTo>
                  <a:lnTo>
                    <a:pt x="517" y="744"/>
                  </a:lnTo>
                  <a:lnTo>
                    <a:pt x="353" y="744"/>
                  </a:lnTo>
                  <a:cubicBezTo>
                    <a:pt x="157" y="744"/>
                    <a:pt x="1" y="908"/>
                    <a:pt x="1" y="1096"/>
                  </a:cubicBezTo>
                  <a:lnTo>
                    <a:pt x="1" y="1221"/>
                  </a:lnTo>
                  <a:cubicBezTo>
                    <a:pt x="1" y="1417"/>
                    <a:pt x="157" y="1573"/>
                    <a:pt x="353" y="1573"/>
                  </a:cubicBezTo>
                  <a:lnTo>
                    <a:pt x="517" y="1573"/>
                  </a:lnTo>
                  <a:lnTo>
                    <a:pt x="517" y="1855"/>
                  </a:lnTo>
                  <a:lnTo>
                    <a:pt x="517" y="2105"/>
                  </a:lnTo>
                  <a:cubicBezTo>
                    <a:pt x="517" y="2403"/>
                    <a:pt x="642" y="2669"/>
                    <a:pt x="846" y="2856"/>
                  </a:cubicBezTo>
                  <a:lnTo>
                    <a:pt x="846" y="3428"/>
                  </a:lnTo>
                  <a:cubicBezTo>
                    <a:pt x="846" y="3889"/>
                    <a:pt x="1253" y="4265"/>
                    <a:pt x="1753" y="4265"/>
                  </a:cubicBezTo>
                  <a:cubicBezTo>
                    <a:pt x="2254" y="4265"/>
                    <a:pt x="2661" y="3889"/>
                    <a:pt x="2661" y="3428"/>
                  </a:cubicBezTo>
                  <a:lnTo>
                    <a:pt x="2661" y="2872"/>
                  </a:lnTo>
                  <a:cubicBezTo>
                    <a:pt x="2880" y="2692"/>
                    <a:pt x="3013" y="2418"/>
                    <a:pt x="3013" y="2105"/>
                  </a:cubicBezTo>
                  <a:lnTo>
                    <a:pt x="3013" y="1855"/>
                  </a:lnTo>
                  <a:lnTo>
                    <a:pt x="3013" y="141"/>
                  </a:lnTo>
                  <a:lnTo>
                    <a:pt x="3013" y="32"/>
                  </a:lnTo>
                  <a:cubicBezTo>
                    <a:pt x="2998" y="16"/>
                    <a:pt x="2974" y="1"/>
                    <a:pt x="295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68150" y="2974550"/>
              <a:ext cx="62425" cy="46400"/>
            </a:xfrm>
            <a:custGeom>
              <a:avLst/>
              <a:gdLst/>
              <a:ahLst/>
              <a:cxnLst/>
              <a:rect l="l" t="t" r="r" b="b"/>
              <a:pathLst>
                <a:path w="2497" h="1856" extrusionOk="0">
                  <a:moveTo>
                    <a:pt x="0" y="1"/>
                  </a:moveTo>
                  <a:lnTo>
                    <a:pt x="0" y="251"/>
                  </a:lnTo>
                  <a:cubicBezTo>
                    <a:pt x="0" y="650"/>
                    <a:pt x="219" y="987"/>
                    <a:pt x="548" y="1151"/>
                  </a:cubicBezTo>
                  <a:cubicBezTo>
                    <a:pt x="548" y="1159"/>
                    <a:pt x="548" y="1167"/>
                    <a:pt x="548" y="1175"/>
                  </a:cubicBezTo>
                  <a:cubicBezTo>
                    <a:pt x="548" y="1550"/>
                    <a:pt x="861" y="1855"/>
                    <a:pt x="1236" y="1855"/>
                  </a:cubicBezTo>
                  <a:cubicBezTo>
                    <a:pt x="1620" y="1855"/>
                    <a:pt x="1925" y="1550"/>
                    <a:pt x="1925" y="1175"/>
                  </a:cubicBezTo>
                  <a:cubicBezTo>
                    <a:pt x="1925" y="1167"/>
                    <a:pt x="1925" y="1167"/>
                    <a:pt x="1925" y="1159"/>
                  </a:cubicBezTo>
                  <a:cubicBezTo>
                    <a:pt x="2261" y="1002"/>
                    <a:pt x="2496" y="658"/>
                    <a:pt x="2496" y="251"/>
                  </a:cubicBezTo>
                  <a:lnTo>
                    <a:pt x="2496" y="1"/>
                  </a:lnTo>
                  <a:cubicBezTo>
                    <a:pt x="2496" y="556"/>
                    <a:pt x="2050" y="1010"/>
                    <a:pt x="1495" y="1010"/>
                  </a:cubicBezTo>
                  <a:lnTo>
                    <a:pt x="1002" y="1010"/>
                  </a:lnTo>
                  <a:cubicBezTo>
                    <a:pt x="446" y="1010"/>
                    <a:pt x="0" y="55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3293175" y="2967725"/>
              <a:ext cx="15475" cy="8825"/>
            </a:xfrm>
            <a:custGeom>
              <a:avLst/>
              <a:gdLst/>
              <a:ahLst/>
              <a:cxnLst/>
              <a:rect l="l" t="t" r="r" b="b"/>
              <a:pathLst>
                <a:path w="619" h="353" extrusionOk="0">
                  <a:moveTo>
                    <a:pt x="71" y="0"/>
                  </a:moveTo>
                  <a:cubicBezTo>
                    <a:pt x="48" y="0"/>
                    <a:pt x="24" y="8"/>
                    <a:pt x="24" y="31"/>
                  </a:cubicBezTo>
                  <a:cubicBezTo>
                    <a:pt x="24" y="39"/>
                    <a:pt x="1" y="141"/>
                    <a:pt x="71" y="227"/>
                  </a:cubicBezTo>
                  <a:cubicBezTo>
                    <a:pt x="142" y="313"/>
                    <a:pt x="267" y="352"/>
                    <a:pt x="439" y="352"/>
                  </a:cubicBezTo>
                  <a:cubicBezTo>
                    <a:pt x="486" y="352"/>
                    <a:pt x="533" y="344"/>
                    <a:pt x="580" y="344"/>
                  </a:cubicBezTo>
                  <a:cubicBezTo>
                    <a:pt x="603" y="344"/>
                    <a:pt x="619" y="321"/>
                    <a:pt x="619" y="297"/>
                  </a:cubicBezTo>
                  <a:cubicBezTo>
                    <a:pt x="612" y="278"/>
                    <a:pt x="601" y="264"/>
                    <a:pt x="584" y="264"/>
                  </a:cubicBezTo>
                  <a:cubicBezTo>
                    <a:pt x="580" y="264"/>
                    <a:pt x="576" y="265"/>
                    <a:pt x="572" y="266"/>
                  </a:cubicBezTo>
                  <a:cubicBezTo>
                    <a:pt x="527" y="270"/>
                    <a:pt x="487" y="272"/>
                    <a:pt x="450" y="272"/>
                  </a:cubicBezTo>
                  <a:cubicBezTo>
                    <a:pt x="262" y="272"/>
                    <a:pt x="173" y="226"/>
                    <a:pt x="134" y="180"/>
                  </a:cubicBezTo>
                  <a:cubicBezTo>
                    <a:pt x="87" y="125"/>
                    <a:pt x="102" y="55"/>
                    <a:pt x="102" y="55"/>
                  </a:cubicBezTo>
                  <a:cubicBezTo>
                    <a:pt x="102" y="31"/>
                    <a:pt x="95" y="8"/>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3260900" y="2952125"/>
              <a:ext cx="6100" cy="8175"/>
            </a:xfrm>
            <a:custGeom>
              <a:avLst/>
              <a:gdLst/>
              <a:ahLst/>
              <a:cxnLst/>
              <a:rect l="l" t="t" r="r" b="b"/>
              <a:pathLst>
                <a:path w="244" h="327" extrusionOk="0">
                  <a:moveTo>
                    <a:pt x="47" y="1"/>
                  </a:moveTo>
                  <a:cubicBezTo>
                    <a:pt x="38" y="1"/>
                    <a:pt x="31" y="3"/>
                    <a:pt x="24" y="6"/>
                  </a:cubicBezTo>
                  <a:cubicBezTo>
                    <a:pt x="9" y="22"/>
                    <a:pt x="1" y="53"/>
                    <a:pt x="16" y="69"/>
                  </a:cubicBezTo>
                  <a:lnTo>
                    <a:pt x="134" y="194"/>
                  </a:lnTo>
                  <a:lnTo>
                    <a:pt x="63" y="256"/>
                  </a:lnTo>
                  <a:cubicBezTo>
                    <a:pt x="48" y="272"/>
                    <a:pt x="48" y="295"/>
                    <a:pt x="55" y="311"/>
                  </a:cubicBezTo>
                  <a:cubicBezTo>
                    <a:pt x="63" y="327"/>
                    <a:pt x="79" y="327"/>
                    <a:pt x="87" y="327"/>
                  </a:cubicBezTo>
                  <a:cubicBezTo>
                    <a:pt x="95" y="327"/>
                    <a:pt x="110" y="327"/>
                    <a:pt x="118" y="319"/>
                  </a:cubicBezTo>
                  <a:lnTo>
                    <a:pt x="243" y="202"/>
                  </a:lnTo>
                  <a:lnTo>
                    <a:pt x="79" y="14"/>
                  </a:lnTo>
                  <a:cubicBezTo>
                    <a:pt x="70" y="5"/>
                    <a:pt x="58" y="1"/>
                    <a:pt x="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3305125" y="2983875"/>
              <a:ext cx="8225" cy="3625"/>
            </a:xfrm>
            <a:custGeom>
              <a:avLst/>
              <a:gdLst/>
              <a:ahLst/>
              <a:cxnLst/>
              <a:rect l="l" t="t" r="r" b="b"/>
              <a:pathLst>
                <a:path w="329" h="145" extrusionOk="0">
                  <a:moveTo>
                    <a:pt x="145" y="0"/>
                  </a:moveTo>
                  <a:cubicBezTo>
                    <a:pt x="83" y="0"/>
                    <a:pt x="36" y="23"/>
                    <a:pt x="31" y="27"/>
                  </a:cubicBezTo>
                  <a:cubicBezTo>
                    <a:pt x="16" y="35"/>
                    <a:pt x="0" y="58"/>
                    <a:pt x="16" y="74"/>
                  </a:cubicBezTo>
                  <a:cubicBezTo>
                    <a:pt x="22" y="92"/>
                    <a:pt x="36" y="100"/>
                    <a:pt x="50" y="100"/>
                  </a:cubicBezTo>
                  <a:cubicBezTo>
                    <a:pt x="54" y="100"/>
                    <a:pt x="59" y="99"/>
                    <a:pt x="63" y="97"/>
                  </a:cubicBezTo>
                  <a:cubicBezTo>
                    <a:pt x="67" y="97"/>
                    <a:pt x="99" y="83"/>
                    <a:pt x="141" y="83"/>
                  </a:cubicBezTo>
                  <a:cubicBezTo>
                    <a:pt x="177" y="83"/>
                    <a:pt x="219" y="93"/>
                    <a:pt x="258" y="129"/>
                  </a:cubicBezTo>
                  <a:cubicBezTo>
                    <a:pt x="266" y="137"/>
                    <a:pt x="274" y="144"/>
                    <a:pt x="282" y="144"/>
                  </a:cubicBezTo>
                  <a:cubicBezTo>
                    <a:pt x="297" y="144"/>
                    <a:pt x="305" y="137"/>
                    <a:pt x="313" y="137"/>
                  </a:cubicBezTo>
                  <a:cubicBezTo>
                    <a:pt x="329" y="121"/>
                    <a:pt x="329" y="90"/>
                    <a:pt x="313" y="74"/>
                  </a:cubicBezTo>
                  <a:cubicBezTo>
                    <a:pt x="259" y="16"/>
                    <a:pt x="197"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3283400" y="2942275"/>
              <a:ext cx="16850" cy="6525"/>
            </a:xfrm>
            <a:custGeom>
              <a:avLst/>
              <a:gdLst/>
              <a:ahLst/>
              <a:cxnLst/>
              <a:rect l="l" t="t" r="r" b="b"/>
              <a:pathLst>
                <a:path w="674" h="261" extrusionOk="0">
                  <a:moveTo>
                    <a:pt x="356" y="0"/>
                  </a:moveTo>
                  <a:cubicBezTo>
                    <a:pt x="347" y="0"/>
                    <a:pt x="338" y="0"/>
                    <a:pt x="329" y="1"/>
                  </a:cubicBezTo>
                  <a:cubicBezTo>
                    <a:pt x="180" y="9"/>
                    <a:pt x="79" y="79"/>
                    <a:pt x="40" y="134"/>
                  </a:cubicBezTo>
                  <a:cubicBezTo>
                    <a:pt x="1" y="189"/>
                    <a:pt x="24" y="236"/>
                    <a:pt x="63" y="251"/>
                  </a:cubicBezTo>
                  <a:cubicBezTo>
                    <a:pt x="80" y="258"/>
                    <a:pt x="98" y="260"/>
                    <a:pt x="116" y="260"/>
                  </a:cubicBezTo>
                  <a:cubicBezTo>
                    <a:pt x="142" y="260"/>
                    <a:pt x="169" y="256"/>
                    <a:pt x="196" y="251"/>
                  </a:cubicBezTo>
                  <a:cubicBezTo>
                    <a:pt x="251" y="243"/>
                    <a:pt x="298" y="243"/>
                    <a:pt x="345" y="243"/>
                  </a:cubicBezTo>
                  <a:cubicBezTo>
                    <a:pt x="384" y="236"/>
                    <a:pt x="439" y="236"/>
                    <a:pt x="486" y="236"/>
                  </a:cubicBezTo>
                  <a:cubicBezTo>
                    <a:pt x="533" y="236"/>
                    <a:pt x="587" y="236"/>
                    <a:pt x="626" y="220"/>
                  </a:cubicBezTo>
                  <a:cubicBezTo>
                    <a:pt x="658" y="204"/>
                    <a:pt x="673" y="157"/>
                    <a:pt x="626" y="103"/>
                  </a:cubicBezTo>
                  <a:cubicBezTo>
                    <a:pt x="583" y="51"/>
                    <a:pt x="484" y="0"/>
                    <a:pt x="356"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3290450" y="2962525"/>
              <a:ext cx="25050" cy="10200"/>
            </a:xfrm>
            <a:custGeom>
              <a:avLst/>
              <a:gdLst/>
              <a:ahLst/>
              <a:cxnLst/>
              <a:rect l="l" t="t" r="r" b="b"/>
              <a:pathLst>
                <a:path w="1002" h="408" extrusionOk="0">
                  <a:moveTo>
                    <a:pt x="440" y="0"/>
                  </a:moveTo>
                  <a:cubicBezTo>
                    <a:pt x="263" y="0"/>
                    <a:pt x="132" y="62"/>
                    <a:pt x="71" y="130"/>
                  </a:cubicBezTo>
                  <a:cubicBezTo>
                    <a:pt x="0" y="208"/>
                    <a:pt x="16" y="278"/>
                    <a:pt x="71" y="310"/>
                  </a:cubicBezTo>
                  <a:cubicBezTo>
                    <a:pt x="125" y="341"/>
                    <a:pt x="204" y="341"/>
                    <a:pt x="274" y="349"/>
                  </a:cubicBezTo>
                  <a:cubicBezTo>
                    <a:pt x="352" y="349"/>
                    <a:pt x="423" y="357"/>
                    <a:pt x="485" y="365"/>
                  </a:cubicBezTo>
                  <a:cubicBezTo>
                    <a:pt x="556" y="365"/>
                    <a:pt x="626" y="380"/>
                    <a:pt x="704" y="388"/>
                  </a:cubicBezTo>
                  <a:cubicBezTo>
                    <a:pt x="749" y="398"/>
                    <a:pt x="797" y="408"/>
                    <a:pt x="839" y="408"/>
                  </a:cubicBezTo>
                  <a:cubicBezTo>
                    <a:pt x="864" y="408"/>
                    <a:pt x="888" y="404"/>
                    <a:pt x="908" y="396"/>
                  </a:cubicBezTo>
                  <a:cubicBezTo>
                    <a:pt x="970" y="380"/>
                    <a:pt x="1002" y="310"/>
                    <a:pt x="939" y="224"/>
                  </a:cubicBezTo>
                  <a:cubicBezTo>
                    <a:pt x="892" y="130"/>
                    <a:pt x="736" y="28"/>
                    <a:pt x="524" y="5"/>
                  </a:cubicBezTo>
                  <a:cubicBezTo>
                    <a:pt x="495" y="2"/>
                    <a:pt x="467" y="0"/>
                    <a:pt x="440"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3313725" y="2943275"/>
              <a:ext cx="16850" cy="6500"/>
            </a:xfrm>
            <a:custGeom>
              <a:avLst/>
              <a:gdLst/>
              <a:ahLst/>
              <a:cxnLst/>
              <a:rect l="l" t="t" r="r" b="b"/>
              <a:pathLst>
                <a:path w="674" h="260" extrusionOk="0">
                  <a:moveTo>
                    <a:pt x="352" y="0"/>
                  </a:moveTo>
                  <a:cubicBezTo>
                    <a:pt x="204" y="0"/>
                    <a:pt x="94" y="55"/>
                    <a:pt x="47" y="110"/>
                  </a:cubicBezTo>
                  <a:cubicBezTo>
                    <a:pt x="0" y="164"/>
                    <a:pt x="16" y="211"/>
                    <a:pt x="55" y="227"/>
                  </a:cubicBezTo>
                  <a:cubicBezTo>
                    <a:pt x="94" y="243"/>
                    <a:pt x="141" y="243"/>
                    <a:pt x="196" y="243"/>
                  </a:cubicBezTo>
                  <a:lnTo>
                    <a:pt x="337" y="243"/>
                  </a:lnTo>
                  <a:cubicBezTo>
                    <a:pt x="376" y="243"/>
                    <a:pt x="431" y="250"/>
                    <a:pt x="478" y="250"/>
                  </a:cubicBezTo>
                  <a:cubicBezTo>
                    <a:pt x="505" y="255"/>
                    <a:pt x="534" y="259"/>
                    <a:pt x="562" y="259"/>
                  </a:cubicBezTo>
                  <a:cubicBezTo>
                    <a:pt x="583" y="259"/>
                    <a:pt x="602" y="257"/>
                    <a:pt x="618" y="250"/>
                  </a:cubicBezTo>
                  <a:cubicBezTo>
                    <a:pt x="658" y="235"/>
                    <a:pt x="673" y="188"/>
                    <a:pt x="634" y="133"/>
                  </a:cubicBezTo>
                  <a:cubicBezTo>
                    <a:pt x="595" y="78"/>
                    <a:pt x="493" y="8"/>
                    <a:pt x="352" y="0"/>
                  </a:cubicBezTo>
                  <a:close/>
                </a:path>
              </a:pathLst>
            </a:custGeom>
            <a:solidFill>
              <a:srgbClr val="F5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3302950" y="2947375"/>
              <a:ext cx="10600" cy="13725"/>
            </a:xfrm>
            <a:custGeom>
              <a:avLst/>
              <a:gdLst/>
              <a:ahLst/>
              <a:cxnLst/>
              <a:rect l="l" t="t" r="r" b="b"/>
              <a:pathLst>
                <a:path w="424" h="549" extrusionOk="0">
                  <a:moveTo>
                    <a:pt x="126" y="0"/>
                  </a:moveTo>
                  <a:lnTo>
                    <a:pt x="1" y="548"/>
                  </a:lnTo>
                  <a:lnTo>
                    <a:pt x="189" y="548"/>
                  </a:lnTo>
                  <a:cubicBezTo>
                    <a:pt x="322" y="548"/>
                    <a:pt x="423" y="438"/>
                    <a:pt x="423" y="313"/>
                  </a:cubicBezTo>
                  <a:lnTo>
                    <a:pt x="423" y="290"/>
                  </a:lnTo>
                  <a:cubicBezTo>
                    <a:pt x="423" y="235"/>
                    <a:pt x="377" y="188"/>
                    <a:pt x="314" y="188"/>
                  </a:cubicBezTo>
                  <a:cubicBezTo>
                    <a:pt x="212" y="188"/>
                    <a:pt x="126" y="102"/>
                    <a:pt x="12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3301975" y="2946400"/>
              <a:ext cx="12550" cy="15850"/>
            </a:xfrm>
            <a:custGeom>
              <a:avLst/>
              <a:gdLst/>
              <a:ahLst/>
              <a:cxnLst/>
              <a:rect l="l" t="t" r="r" b="b"/>
              <a:pathLst>
                <a:path w="502" h="634" extrusionOk="0">
                  <a:moveTo>
                    <a:pt x="165" y="0"/>
                  </a:moveTo>
                  <a:cubicBezTo>
                    <a:pt x="142" y="0"/>
                    <a:pt x="126" y="16"/>
                    <a:pt x="126" y="39"/>
                  </a:cubicBezTo>
                  <a:cubicBezTo>
                    <a:pt x="126" y="165"/>
                    <a:pt x="228" y="266"/>
                    <a:pt x="353" y="266"/>
                  </a:cubicBezTo>
                  <a:cubicBezTo>
                    <a:pt x="369" y="266"/>
                    <a:pt x="392" y="274"/>
                    <a:pt x="400" y="282"/>
                  </a:cubicBezTo>
                  <a:cubicBezTo>
                    <a:pt x="416" y="298"/>
                    <a:pt x="423" y="313"/>
                    <a:pt x="423" y="337"/>
                  </a:cubicBezTo>
                  <a:lnTo>
                    <a:pt x="423" y="352"/>
                  </a:lnTo>
                  <a:cubicBezTo>
                    <a:pt x="423" y="462"/>
                    <a:pt x="337" y="548"/>
                    <a:pt x="228" y="548"/>
                  </a:cubicBezTo>
                  <a:lnTo>
                    <a:pt x="40" y="548"/>
                  </a:lnTo>
                  <a:cubicBezTo>
                    <a:pt x="24" y="548"/>
                    <a:pt x="1" y="571"/>
                    <a:pt x="1" y="587"/>
                  </a:cubicBezTo>
                  <a:cubicBezTo>
                    <a:pt x="1" y="611"/>
                    <a:pt x="24" y="634"/>
                    <a:pt x="40" y="634"/>
                  </a:cubicBezTo>
                  <a:lnTo>
                    <a:pt x="228" y="626"/>
                  </a:lnTo>
                  <a:cubicBezTo>
                    <a:pt x="376" y="626"/>
                    <a:pt x="502" y="501"/>
                    <a:pt x="502" y="352"/>
                  </a:cubicBezTo>
                  <a:lnTo>
                    <a:pt x="502" y="329"/>
                  </a:lnTo>
                  <a:cubicBezTo>
                    <a:pt x="502" y="290"/>
                    <a:pt x="486" y="258"/>
                    <a:pt x="462" y="227"/>
                  </a:cubicBezTo>
                  <a:cubicBezTo>
                    <a:pt x="431" y="196"/>
                    <a:pt x="392" y="180"/>
                    <a:pt x="353" y="180"/>
                  </a:cubicBezTo>
                  <a:cubicBezTo>
                    <a:pt x="267" y="180"/>
                    <a:pt x="204" y="118"/>
                    <a:pt x="204" y="39"/>
                  </a:cubicBezTo>
                  <a:cubicBezTo>
                    <a:pt x="204" y="16"/>
                    <a:pt x="18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3292800" y="2953275"/>
              <a:ext cx="4900" cy="4175"/>
            </a:xfrm>
            <a:custGeom>
              <a:avLst/>
              <a:gdLst/>
              <a:ahLst/>
              <a:cxnLst/>
              <a:rect l="l" t="t" r="r" b="b"/>
              <a:pathLst>
                <a:path w="196" h="167" extrusionOk="0">
                  <a:moveTo>
                    <a:pt x="91" y="1"/>
                  </a:moveTo>
                  <a:cubicBezTo>
                    <a:pt x="79" y="1"/>
                    <a:pt x="67" y="3"/>
                    <a:pt x="55" y="7"/>
                  </a:cubicBezTo>
                  <a:cubicBezTo>
                    <a:pt x="16" y="30"/>
                    <a:pt x="0" y="85"/>
                    <a:pt x="24" y="124"/>
                  </a:cubicBezTo>
                  <a:cubicBezTo>
                    <a:pt x="40" y="151"/>
                    <a:pt x="66" y="167"/>
                    <a:pt x="97" y="167"/>
                  </a:cubicBezTo>
                  <a:cubicBezTo>
                    <a:pt x="111" y="167"/>
                    <a:pt x="126" y="163"/>
                    <a:pt x="141" y="156"/>
                  </a:cubicBezTo>
                  <a:cubicBezTo>
                    <a:pt x="180" y="132"/>
                    <a:pt x="196" y="85"/>
                    <a:pt x="172" y="46"/>
                  </a:cubicBezTo>
                  <a:cubicBezTo>
                    <a:pt x="155" y="17"/>
                    <a:pt x="124" y="1"/>
                    <a:pt x="91"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3316450" y="2952775"/>
              <a:ext cx="4725" cy="4275"/>
            </a:xfrm>
            <a:custGeom>
              <a:avLst/>
              <a:gdLst/>
              <a:ahLst/>
              <a:cxnLst/>
              <a:rect l="l" t="t" r="r" b="b"/>
              <a:pathLst>
                <a:path w="189" h="171" extrusionOk="0">
                  <a:moveTo>
                    <a:pt x="96" y="0"/>
                  </a:moveTo>
                  <a:cubicBezTo>
                    <a:pt x="82" y="0"/>
                    <a:pt x="68" y="4"/>
                    <a:pt x="56" y="11"/>
                  </a:cubicBezTo>
                  <a:cubicBezTo>
                    <a:pt x="16" y="35"/>
                    <a:pt x="1" y="82"/>
                    <a:pt x="24" y="129"/>
                  </a:cubicBezTo>
                  <a:cubicBezTo>
                    <a:pt x="35" y="155"/>
                    <a:pt x="64" y="171"/>
                    <a:pt x="93" y="171"/>
                  </a:cubicBezTo>
                  <a:cubicBezTo>
                    <a:pt x="107" y="171"/>
                    <a:pt x="121" y="167"/>
                    <a:pt x="134" y="160"/>
                  </a:cubicBezTo>
                  <a:cubicBezTo>
                    <a:pt x="173" y="136"/>
                    <a:pt x="189" y="89"/>
                    <a:pt x="165" y="43"/>
                  </a:cubicBezTo>
                  <a:cubicBezTo>
                    <a:pt x="155" y="16"/>
                    <a:pt x="126" y="0"/>
                    <a:pt x="96"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3290050" y="2959025"/>
              <a:ext cx="7650" cy="2850"/>
            </a:xfrm>
            <a:custGeom>
              <a:avLst/>
              <a:gdLst/>
              <a:ahLst/>
              <a:cxnLst/>
              <a:rect l="l" t="t" r="r" b="b"/>
              <a:pathLst>
                <a:path w="306" h="114" extrusionOk="0">
                  <a:moveTo>
                    <a:pt x="49" y="1"/>
                  </a:moveTo>
                  <a:cubicBezTo>
                    <a:pt x="35" y="1"/>
                    <a:pt x="20" y="8"/>
                    <a:pt x="8" y="19"/>
                  </a:cubicBezTo>
                  <a:cubicBezTo>
                    <a:pt x="1" y="43"/>
                    <a:pt x="8" y="66"/>
                    <a:pt x="24" y="74"/>
                  </a:cubicBezTo>
                  <a:cubicBezTo>
                    <a:pt x="79" y="106"/>
                    <a:pt x="126" y="113"/>
                    <a:pt x="165" y="113"/>
                  </a:cubicBezTo>
                  <a:cubicBezTo>
                    <a:pt x="235" y="113"/>
                    <a:pt x="282" y="82"/>
                    <a:pt x="282" y="82"/>
                  </a:cubicBezTo>
                  <a:cubicBezTo>
                    <a:pt x="306" y="66"/>
                    <a:pt x="306" y="43"/>
                    <a:pt x="298" y="27"/>
                  </a:cubicBezTo>
                  <a:cubicBezTo>
                    <a:pt x="288" y="12"/>
                    <a:pt x="274" y="3"/>
                    <a:pt x="262" y="3"/>
                  </a:cubicBezTo>
                  <a:cubicBezTo>
                    <a:pt x="255" y="3"/>
                    <a:pt x="249" y="6"/>
                    <a:pt x="243" y="12"/>
                  </a:cubicBezTo>
                  <a:cubicBezTo>
                    <a:pt x="243" y="12"/>
                    <a:pt x="212" y="30"/>
                    <a:pt x="163" y="30"/>
                  </a:cubicBezTo>
                  <a:cubicBezTo>
                    <a:pt x="135" y="30"/>
                    <a:pt x="101" y="24"/>
                    <a:pt x="63" y="4"/>
                  </a:cubicBezTo>
                  <a:cubicBezTo>
                    <a:pt x="59" y="2"/>
                    <a:pt x="54" y="1"/>
                    <a:pt x="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3314900" y="2959625"/>
              <a:ext cx="7850" cy="2825"/>
            </a:xfrm>
            <a:custGeom>
              <a:avLst/>
              <a:gdLst/>
              <a:ahLst/>
              <a:cxnLst/>
              <a:rect l="l" t="t" r="r" b="b"/>
              <a:pathLst>
                <a:path w="314" h="113" extrusionOk="0">
                  <a:moveTo>
                    <a:pt x="49" y="0"/>
                  </a:moveTo>
                  <a:cubicBezTo>
                    <a:pt x="36" y="0"/>
                    <a:pt x="22" y="7"/>
                    <a:pt x="16" y="19"/>
                  </a:cubicBezTo>
                  <a:cubicBezTo>
                    <a:pt x="0" y="42"/>
                    <a:pt x="8" y="66"/>
                    <a:pt x="32" y="74"/>
                  </a:cubicBezTo>
                  <a:cubicBezTo>
                    <a:pt x="78" y="97"/>
                    <a:pt x="125" y="113"/>
                    <a:pt x="165" y="113"/>
                  </a:cubicBezTo>
                  <a:cubicBezTo>
                    <a:pt x="235" y="113"/>
                    <a:pt x="282" y="82"/>
                    <a:pt x="290" y="74"/>
                  </a:cubicBezTo>
                  <a:cubicBezTo>
                    <a:pt x="305" y="66"/>
                    <a:pt x="313" y="42"/>
                    <a:pt x="298" y="19"/>
                  </a:cubicBezTo>
                  <a:cubicBezTo>
                    <a:pt x="293" y="9"/>
                    <a:pt x="282" y="3"/>
                    <a:pt x="269" y="3"/>
                  </a:cubicBezTo>
                  <a:cubicBezTo>
                    <a:pt x="261" y="3"/>
                    <a:pt x="252" y="5"/>
                    <a:pt x="243" y="11"/>
                  </a:cubicBezTo>
                  <a:cubicBezTo>
                    <a:pt x="243" y="11"/>
                    <a:pt x="212" y="30"/>
                    <a:pt x="163" y="30"/>
                  </a:cubicBezTo>
                  <a:cubicBezTo>
                    <a:pt x="135" y="30"/>
                    <a:pt x="100" y="23"/>
                    <a:pt x="63" y="3"/>
                  </a:cubicBezTo>
                  <a:cubicBezTo>
                    <a:pt x="59" y="1"/>
                    <a:pt x="54"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3260525" y="3006100"/>
              <a:ext cx="39725" cy="48200"/>
            </a:xfrm>
            <a:custGeom>
              <a:avLst/>
              <a:gdLst/>
              <a:ahLst/>
              <a:cxnLst/>
              <a:rect l="l" t="t" r="r" b="b"/>
              <a:pathLst>
                <a:path w="1589" h="1928" extrusionOk="0">
                  <a:moveTo>
                    <a:pt x="458" y="0"/>
                  </a:moveTo>
                  <a:cubicBezTo>
                    <a:pt x="397" y="0"/>
                    <a:pt x="337" y="31"/>
                    <a:pt x="305" y="85"/>
                  </a:cubicBezTo>
                  <a:lnTo>
                    <a:pt x="31" y="319"/>
                  </a:lnTo>
                  <a:cubicBezTo>
                    <a:pt x="0" y="374"/>
                    <a:pt x="8" y="648"/>
                    <a:pt x="39" y="695"/>
                  </a:cubicBezTo>
                  <a:lnTo>
                    <a:pt x="798" y="1845"/>
                  </a:lnTo>
                  <a:cubicBezTo>
                    <a:pt x="833" y="1900"/>
                    <a:pt x="892" y="1927"/>
                    <a:pt x="951" y="1927"/>
                  </a:cubicBezTo>
                  <a:cubicBezTo>
                    <a:pt x="1009" y="1927"/>
                    <a:pt x="1068" y="1900"/>
                    <a:pt x="1103" y="1845"/>
                  </a:cubicBezTo>
                  <a:lnTo>
                    <a:pt x="1541" y="1165"/>
                  </a:lnTo>
                  <a:cubicBezTo>
                    <a:pt x="1588" y="1094"/>
                    <a:pt x="1573" y="1008"/>
                    <a:pt x="1518" y="953"/>
                  </a:cubicBezTo>
                  <a:lnTo>
                    <a:pt x="587" y="53"/>
                  </a:lnTo>
                  <a:cubicBezTo>
                    <a:pt x="550" y="17"/>
                    <a:pt x="504"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3298075" y="3006100"/>
              <a:ext cx="39725" cy="48200"/>
            </a:xfrm>
            <a:custGeom>
              <a:avLst/>
              <a:gdLst/>
              <a:ahLst/>
              <a:cxnLst/>
              <a:rect l="l" t="t" r="r" b="b"/>
              <a:pathLst>
                <a:path w="1589" h="1928" extrusionOk="0">
                  <a:moveTo>
                    <a:pt x="1131" y="0"/>
                  </a:moveTo>
                  <a:cubicBezTo>
                    <a:pt x="1085" y="0"/>
                    <a:pt x="1038" y="17"/>
                    <a:pt x="1002" y="53"/>
                  </a:cubicBezTo>
                  <a:lnTo>
                    <a:pt x="71" y="953"/>
                  </a:lnTo>
                  <a:cubicBezTo>
                    <a:pt x="8" y="1008"/>
                    <a:pt x="0" y="1094"/>
                    <a:pt x="47" y="1165"/>
                  </a:cubicBezTo>
                  <a:lnTo>
                    <a:pt x="485" y="1845"/>
                  </a:lnTo>
                  <a:cubicBezTo>
                    <a:pt x="521" y="1900"/>
                    <a:pt x="579" y="1927"/>
                    <a:pt x="638" y="1927"/>
                  </a:cubicBezTo>
                  <a:cubicBezTo>
                    <a:pt x="697" y="1927"/>
                    <a:pt x="755" y="1900"/>
                    <a:pt x="791" y="1845"/>
                  </a:cubicBezTo>
                  <a:lnTo>
                    <a:pt x="1542" y="695"/>
                  </a:lnTo>
                  <a:cubicBezTo>
                    <a:pt x="1581" y="648"/>
                    <a:pt x="1589" y="359"/>
                    <a:pt x="1550" y="304"/>
                  </a:cubicBezTo>
                  <a:lnTo>
                    <a:pt x="1284" y="85"/>
                  </a:lnTo>
                  <a:cubicBezTo>
                    <a:pt x="1252" y="31"/>
                    <a:pt x="1192" y="0"/>
                    <a:pt x="1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3297300" y="3049275"/>
              <a:ext cx="4900" cy="4925"/>
            </a:xfrm>
            <a:custGeom>
              <a:avLst/>
              <a:gdLst/>
              <a:ahLst/>
              <a:cxnLst/>
              <a:rect l="l" t="t" r="r" b="b"/>
              <a:pathLst>
                <a:path w="196" h="197" extrusionOk="0">
                  <a:moveTo>
                    <a:pt x="94" y="1"/>
                  </a:moveTo>
                  <a:cubicBezTo>
                    <a:pt x="47" y="1"/>
                    <a:pt x="0" y="48"/>
                    <a:pt x="0" y="103"/>
                  </a:cubicBezTo>
                  <a:cubicBezTo>
                    <a:pt x="0" y="157"/>
                    <a:pt x="47" y="196"/>
                    <a:pt x="94" y="196"/>
                  </a:cubicBezTo>
                  <a:cubicBezTo>
                    <a:pt x="149" y="196"/>
                    <a:pt x="196" y="157"/>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3297300" y="3061600"/>
              <a:ext cx="4900" cy="4925"/>
            </a:xfrm>
            <a:custGeom>
              <a:avLst/>
              <a:gdLst/>
              <a:ahLst/>
              <a:cxnLst/>
              <a:rect l="l" t="t" r="r" b="b"/>
              <a:pathLst>
                <a:path w="196" h="197" extrusionOk="0">
                  <a:moveTo>
                    <a:pt x="94" y="1"/>
                  </a:moveTo>
                  <a:cubicBezTo>
                    <a:pt x="47" y="1"/>
                    <a:pt x="0" y="48"/>
                    <a:pt x="0" y="103"/>
                  </a:cubicBezTo>
                  <a:cubicBezTo>
                    <a:pt x="0" y="149"/>
                    <a:pt x="47" y="196"/>
                    <a:pt x="94" y="196"/>
                  </a:cubicBezTo>
                  <a:cubicBezTo>
                    <a:pt x="149" y="196"/>
                    <a:pt x="196" y="149"/>
                    <a:pt x="196" y="103"/>
                  </a:cubicBezTo>
                  <a:cubicBezTo>
                    <a:pt x="196" y="48"/>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3297300" y="3073725"/>
              <a:ext cx="4900" cy="4725"/>
            </a:xfrm>
            <a:custGeom>
              <a:avLst/>
              <a:gdLst/>
              <a:ahLst/>
              <a:cxnLst/>
              <a:rect l="l" t="t" r="r" b="b"/>
              <a:pathLst>
                <a:path w="196" h="189" extrusionOk="0">
                  <a:moveTo>
                    <a:pt x="94" y="1"/>
                  </a:moveTo>
                  <a:cubicBezTo>
                    <a:pt x="47" y="1"/>
                    <a:pt x="0" y="40"/>
                    <a:pt x="0" y="95"/>
                  </a:cubicBezTo>
                  <a:cubicBezTo>
                    <a:pt x="0" y="150"/>
                    <a:pt x="47" y="189"/>
                    <a:pt x="94" y="189"/>
                  </a:cubicBezTo>
                  <a:cubicBezTo>
                    <a:pt x="149" y="189"/>
                    <a:pt x="196" y="150"/>
                    <a:pt x="196" y="95"/>
                  </a:cubicBezTo>
                  <a:cubicBezTo>
                    <a:pt x="196" y="40"/>
                    <a:pt x="149"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3325075" y="3082150"/>
              <a:ext cx="24650" cy="2375"/>
            </a:xfrm>
            <a:custGeom>
              <a:avLst/>
              <a:gdLst/>
              <a:ahLst/>
              <a:cxnLst/>
              <a:rect l="l" t="t" r="r" b="b"/>
              <a:pathLst>
                <a:path w="986" h="95" extrusionOk="0">
                  <a:moveTo>
                    <a:pt x="0" y="0"/>
                  </a:moveTo>
                  <a:lnTo>
                    <a:pt x="0" y="94"/>
                  </a:lnTo>
                  <a:lnTo>
                    <a:pt x="986" y="94"/>
                  </a:lnTo>
                  <a:lnTo>
                    <a:pt x="9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57"/>
          <p:cNvGrpSpPr/>
          <p:nvPr/>
        </p:nvGrpSpPr>
        <p:grpSpPr>
          <a:xfrm>
            <a:off x="4234273" y="2847021"/>
            <a:ext cx="530478" cy="1733696"/>
            <a:chOff x="2886300" y="2878475"/>
            <a:chExt cx="228300" cy="746125"/>
          </a:xfrm>
        </p:grpSpPr>
        <p:sp>
          <p:nvSpPr>
            <p:cNvPr id="2338" name="Google Shape;2338;p57"/>
            <p:cNvSpPr/>
            <p:nvPr/>
          </p:nvSpPr>
          <p:spPr>
            <a:xfrm>
              <a:off x="3066150" y="3261525"/>
              <a:ext cx="48450" cy="49325"/>
            </a:xfrm>
            <a:custGeom>
              <a:avLst/>
              <a:gdLst/>
              <a:ahLst/>
              <a:cxnLst/>
              <a:rect l="l" t="t" r="r" b="b"/>
              <a:pathLst>
                <a:path w="1938" h="1973" extrusionOk="0">
                  <a:moveTo>
                    <a:pt x="1711" y="0"/>
                  </a:moveTo>
                  <a:cubicBezTo>
                    <a:pt x="1517" y="96"/>
                    <a:pt x="1310" y="128"/>
                    <a:pt x="1122" y="128"/>
                  </a:cubicBezTo>
                  <a:cubicBezTo>
                    <a:pt x="756" y="128"/>
                    <a:pt x="459" y="8"/>
                    <a:pt x="459" y="8"/>
                  </a:cubicBezTo>
                  <a:lnTo>
                    <a:pt x="404" y="845"/>
                  </a:lnTo>
                  <a:lnTo>
                    <a:pt x="318" y="712"/>
                  </a:lnTo>
                  <a:cubicBezTo>
                    <a:pt x="303" y="673"/>
                    <a:pt x="271" y="650"/>
                    <a:pt x="232" y="642"/>
                  </a:cubicBezTo>
                  <a:cubicBezTo>
                    <a:pt x="213" y="636"/>
                    <a:pt x="194" y="632"/>
                    <a:pt x="175" y="632"/>
                  </a:cubicBezTo>
                  <a:cubicBezTo>
                    <a:pt x="80" y="632"/>
                    <a:pt x="0" y="711"/>
                    <a:pt x="13" y="822"/>
                  </a:cubicBezTo>
                  <a:lnTo>
                    <a:pt x="37" y="1198"/>
                  </a:lnTo>
                  <a:cubicBezTo>
                    <a:pt x="44" y="1370"/>
                    <a:pt x="146" y="1542"/>
                    <a:pt x="303" y="1636"/>
                  </a:cubicBezTo>
                  <a:lnTo>
                    <a:pt x="710" y="1886"/>
                  </a:lnTo>
                  <a:cubicBezTo>
                    <a:pt x="803" y="1943"/>
                    <a:pt x="904" y="1972"/>
                    <a:pt x="1003" y="1972"/>
                  </a:cubicBezTo>
                  <a:cubicBezTo>
                    <a:pt x="1096" y="1972"/>
                    <a:pt x="1186" y="1947"/>
                    <a:pt x="1265" y="1894"/>
                  </a:cubicBezTo>
                  <a:lnTo>
                    <a:pt x="1735" y="1597"/>
                  </a:lnTo>
                  <a:cubicBezTo>
                    <a:pt x="1868" y="1510"/>
                    <a:pt x="1938" y="1370"/>
                    <a:pt x="1938" y="1213"/>
                  </a:cubicBezTo>
                  <a:lnTo>
                    <a:pt x="171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2921725" y="3584275"/>
              <a:ext cx="33850" cy="38950"/>
            </a:xfrm>
            <a:custGeom>
              <a:avLst/>
              <a:gdLst/>
              <a:ahLst/>
              <a:cxnLst/>
              <a:rect l="l" t="t" r="r" b="b"/>
              <a:pathLst>
                <a:path w="1354" h="1558" extrusionOk="0">
                  <a:moveTo>
                    <a:pt x="8" y="1"/>
                  </a:moveTo>
                  <a:lnTo>
                    <a:pt x="0" y="1550"/>
                  </a:lnTo>
                  <a:lnTo>
                    <a:pt x="1158" y="1558"/>
                  </a:lnTo>
                  <a:cubicBezTo>
                    <a:pt x="1260" y="1558"/>
                    <a:pt x="1346" y="1464"/>
                    <a:pt x="1346" y="1354"/>
                  </a:cubicBezTo>
                  <a:lnTo>
                    <a:pt x="1354" y="9"/>
                  </a:lnTo>
                  <a:lnTo>
                    <a:pt x="8"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886300" y="3601700"/>
              <a:ext cx="69075" cy="21525"/>
            </a:xfrm>
            <a:custGeom>
              <a:avLst/>
              <a:gdLst/>
              <a:ahLst/>
              <a:cxnLst/>
              <a:rect l="l" t="t" r="r" b="b"/>
              <a:pathLst>
                <a:path w="2763" h="861" extrusionOk="0">
                  <a:moveTo>
                    <a:pt x="775" y="0"/>
                  </a:moveTo>
                  <a:cubicBezTo>
                    <a:pt x="353" y="0"/>
                    <a:pt x="9" y="337"/>
                    <a:pt x="1" y="759"/>
                  </a:cubicBezTo>
                  <a:lnTo>
                    <a:pt x="1" y="845"/>
                  </a:lnTo>
                  <a:lnTo>
                    <a:pt x="2763" y="861"/>
                  </a:lnTo>
                  <a:lnTo>
                    <a:pt x="2763" y="16"/>
                  </a:lnTo>
                  <a:lnTo>
                    <a:pt x="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886300" y="3619100"/>
              <a:ext cx="69075" cy="5500"/>
            </a:xfrm>
            <a:custGeom>
              <a:avLst/>
              <a:gdLst/>
              <a:ahLst/>
              <a:cxnLst/>
              <a:rect l="l" t="t" r="r" b="b"/>
              <a:pathLst>
                <a:path w="2763" h="220" extrusionOk="0">
                  <a:moveTo>
                    <a:pt x="1" y="0"/>
                  </a:moveTo>
                  <a:lnTo>
                    <a:pt x="1" y="204"/>
                  </a:lnTo>
                  <a:lnTo>
                    <a:pt x="2763" y="220"/>
                  </a:lnTo>
                  <a:lnTo>
                    <a:pt x="2763" y="16"/>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3012475" y="3584275"/>
              <a:ext cx="33875" cy="38950"/>
            </a:xfrm>
            <a:custGeom>
              <a:avLst/>
              <a:gdLst/>
              <a:ahLst/>
              <a:cxnLst/>
              <a:rect l="l" t="t" r="r" b="b"/>
              <a:pathLst>
                <a:path w="1355" h="1558" extrusionOk="0">
                  <a:moveTo>
                    <a:pt x="1346" y="1"/>
                  </a:moveTo>
                  <a:lnTo>
                    <a:pt x="1" y="9"/>
                  </a:lnTo>
                  <a:lnTo>
                    <a:pt x="8" y="1354"/>
                  </a:lnTo>
                  <a:cubicBezTo>
                    <a:pt x="8" y="1464"/>
                    <a:pt x="94" y="1558"/>
                    <a:pt x="196" y="1558"/>
                  </a:cubicBezTo>
                  <a:lnTo>
                    <a:pt x="1354" y="1550"/>
                  </a:lnTo>
                  <a:lnTo>
                    <a:pt x="1346" y="1"/>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3012675" y="3601700"/>
              <a:ext cx="69075" cy="21525"/>
            </a:xfrm>
            <a:custGeom>
              <a:avLst/>
              <a:gdLst/>
              <a:ahLst/>
              <a:cxnLst/>
              <a:rect l="l" t="t" r="r" b="b"/>
              <a:pathLst>
                <a:path w="2763" h="861" extrusionOk="0">
                  <a:moveTo>
                    <a:pt x="1988" y="0"/>
                  </a:moveTo>
                  <a:lnTo>
                    <a:pt x="0" y="16"/>
                  </a:lnTo>
                  <a:lnTo>
                    <a:pt x="0" y="861"/>
                  </a:lnTo>
                  <a:lnTo>
                    <a:pt x="2762" y="845"/>
                  </a:lnTo>
                  <a:lnTo>
                    <a:pt x="2762" y="759"/>
                  </a:lnTo>
                  <a:cubicBezTo>
                    <a:pt x="2762" y="337"/>
                    <a:pt x="2410"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3012675" y="3619100"/>
              <a:ext cx="69075" cy="5500"/>
            </a:xfrm>
            <a:custGeom>
              <a:avLst/>
              <a:gdLst/>
              <a:ahLst/>
              <a:cxnLst/>
              <a:rect l="l" t="t" r="r" b="b"/>
              <a:pathLst>
                <a:path w="2763" h="220" extrusionOk="0">
                  <a:moveTo>
                    <a:pt x="2762" y="0"/>
                  </a:moveTo>
                  <a:lnTo>
                    <a:pt x="0" y="16"/>
                  </a:lnTo>
                  <a:lnTo>
                    <a:pt x="8" y="220"/>
                  </a:lnTo>
                  <a:lnTo>
                    <a:pt x="2762" y="204"/>
                  </a:lnTo>
                  <a:lnTo>
                    <a:pt x="27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2909575" y="3222200"/>
              <a:ext cx="164750" cy="368375"/>
            </a:xfrm>
            <a:custGeom>
              <a:avLst/>
              <a:gdLst/>
              <a:ahLst/>
              <a:cxnLst/>
              <a:rect l="l" t="t" r="r" b="b"/>
              <a:pathLst>
                <a:path w="6590" h="14735" extrusionOk="0">
                  <a:moveTo>
                    <a:pt x="6323" y="1"/>
                  </a:moveTo>
                  <a:lnTo>
                    <a:pt x="1292" y="32"/>
                  </a:lnTo>
                  <a:cubicBezTo>
                    <a:pt x="1198" y="32"/>
                    <a:pt x="1128" y="102"/>
                    <a:pt x="1120" y="196"/>
                  </a:cubicBezTo>
                  <a:lnTo>
                    <a:pt x="9" y="14484"/>
                  </a:lnTo>
                  <a:cubicBezTo>
                    <a:pt x="1" y="14585"/>
                    <a:pt x="87" y="14671"/>
                    <a:pt x="189" y="14671"/>
                  </a:cubicBezTo>
                  <a:lnTo>
                    <a:pt x="2301" y="14671"/>
                  </a:lnTo>
                  <a:cubicBezTo>
                    <a:pt x="2395" y="14671"/>
                    <a:pt x="2473" y="14609"/>
                    <a:pt x="2481" y="14515"/>
                  </a:cubicBezTo>
                  <a:lnTo>
                    <a:pt x="3514" y="4805"/>
                  </a:lnTo>
                  <a:cubicBezTo>
                    <a:pt x="3518" y="4759"/>
                    <a:pt x="3552" y="4737"/>
                    <a:pt x="3585" y="4737"/>
                  </a:cubicBezTo>
                  <a:cubicBezTo>
                    <a:pt x="3620" y="4737"/>
                    <a:pt x="3655" y="4761"/>
                    <a:pt x="3655" y="4805"/>
                  </a:cubicBezTo>
                  <a:lnTo>
                    <a:pt x="3733" y="14554"/>
                  </a:lnTo>
                  <a:cubicBezTo>
                    <a:pt x="3741" y="14656"/>
                    <a:pt x="3819" y="14734"/>
                    <a:pt x="3913" y="14734"/>
                  </a:cubicBezTo>
                  <a:lnTo>
                    <a:pt x="6057" y="14734"/>
                  </a:lnTo>
                  <a:cubicBezTo>
                    <a:pt x="6151" y="14734"/>
                    <a:pt x="6229" y="14656"/>
                    <a:pt x="6237" y="14562"/>
                  </a:cubicBezTo>
                  <a:lnTo>
                    <a:pt x="6589" y="1143"/>
                  </a:lnTo>
                  <a:cubicBezTo>
                    <a:pt x="6589" y="1135"/>
                    <a:pt x="6589" y="1127"/>
                    <a:pt x="6589" y="1127"/>
                  </a:cubicBezTo>
                  <a:lnTo>
                    <a:pt x="6542" y="478"/>
                  </a:lnTo>
                  <a:cubicBezTo>
                    <a:pt x="6542" y="470"/>
                    <a:pt x="6542" y="470"/>
                    <a:pt x="6542" y="462"/>
                  </a:cubicBezTo>
                  <a:lnTo>
                    <a:pt x="6495" y="149"/>
                  </a:lnTo>
                  <a:cubicBezTo>
                    <a:pt x="6487" y="63"/>
                    <a:pt x="6409" y="1"/>
                    <a:pt x="6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937950" y="3251350"/>
              <a:ext cx="135400" cy="20575"/>
            </a:xfrm>
            <a:custGeom>
              <a:avLst/>
              <a:gdLst/>
              <a:ahLst/>
              <a:cxnLst/>
              <a:rect l="l" t="t" r="r" b="b"/>
              <a:pathLst>
                <a:path w="5416" h="823" extrusionOk="0">
                  <a:moveTo>
                    <a:pt x="0" y="1"/>
                  </a:moveTo>
                  <a:lnTo>
                    <a:pt x="63" y="572"/>
                  </a:lnTo>
                  <a:lnTo>
                    <a:pt x="5415" y="822"/>
                  </a:lnTo>
                  <a:lnTo>
                    <a:pt x="5407" y="30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2921125" y="3269700"/>
              <a:ext cx="42875" cy="62025"/>
            </a:xfrm>
            <a:custGeom>
              <a:avLst/>
              <a:gdLst/>
              <a:ahLst/>
              <a:cxnLst/>
              <a:rect l="l" t="t" r="r" b="b"/>
              <a:pathLst>
                <a:path w="1715" h="2481" extrusionOk="0">
                  <a:moveTo>
                    <a:pt x="627" y="1"/>
                  </a:moveTo>
                  <a:cubicBezTo>
                    <a:pt x="611" y="1"/>
                    <a:pt x="595" y="1"/>
                    <a:pt x="580" y="2"/>
                  </a:cubicBezTo>
                  <a:lnTo>
                    <a:pt x="1" y="41"/>
                  </a:lnTo>
                  <a:lnTo>
                    <a:pt x="63" y="894"/>
                  </a:lnTo>
                  <a:cubicBezTo>
                    <a:pt x="63" y="894"/>
                    <a:pt x="198" y="2480"/>
                    <a:pt x="794" y="2480"/>
                  </a:cubicBezTo>
                  <a:cubicBezTo>
                    <a:pt x="840" y="2480"/>
                    <a:pt x="888" y="2471"/>
                    <a:pt x="940" y="2451"/>
                  </a:cubicBezTo>
                  <a:cubicBezTo>
                    <a:pt x="940" y="2451"/>
                    <a:pt x="1213" y="2412"/>
                    <a:pt x="1190" y="2263"/>
                  </a:cubicBezTo>
                  <a:cubicBezTo>
                    <a:pt x="1057" y="1333"/>
                    <a:pt x="1112" y="1145"/>
                    <a:pt x="1112" y="1144"/>
                  </a:cubicBezTo>
                  <a:lnTo>
                    <a:pt x="1112" y="1144"/>
                  </a:lnTo>
                  <a:cubicBezTo>
                    <a:pt x="1104" y="1183"/>
                    <a:pt x="1190" y="1293"/>
                    <a:pt x="1213" y="1324"/>
                  </a:cubicBezTo>
                  <a:cubicBezTo>
                    <a:pt x="1245" y="1387"/>
                    <a:pt x="1292" y="1442"/>
                    <a:pt x="1346" y="1489"/>
                  </a:cubicBezTo>
                  <a:cubicBezTo>
                    <a:pt x="1398" y="1541"/>
                    <a:pt x="1467" y="1573"/>
                    <a:pt x="1538" y="1573"/>
                  </a:cubicBezTo>
                  <a:cubicBezTo>
                    <a:pt x="1584" y="1573"/>
                    <a:pt x="1632" y="1559"/>
                    <a:pt x="1675" y="1528"/>
                  </a:cubicBezTo>
                  <a:cubicBezTo>
                    <a:pt x="1691" y="1512"/>
                    <a:pt x="1706" y="1496"/>
                    <a:pt x="1714" y="1473"/>
                  </a:cubicBezTo>
                  <a:cubicBezTo>
                    <a:pt x="1714" y="1450"/>
                    <a:pt x="1706" y="1434"/>
                    <a:pt x="1691" y="1410"/>
                  </a:cubicBezTo>
                  <a:cubicBezTo>
                    <a:pt x="1597" y="1238"/>
                    <a:pt x="1487" y="1082"/>
                    <a:pt x="1401" y="910"/>
                  </a:cubicBezTo>
                  <a:cubicBezTo>
                    <a:pt x="1401" y="910"/>
                    <a:pt x="1464" y="612"/>
                    <a:pt x="1276" y="354"/>
                  </a:cubicBezTo>
                  <a:cubicBezTo>
                    <a:pt x="1268" y="346"/>
                    <a:pt x="1260" y="338"/>
                    <a:pt x="1260" y="331"/>
                  </a:cubicBezTo>
                  <a:cubicBezTo>
                    <a:pt x="1113" y="117"/>
                    <a:pt x="876" y="1"/>
                    <a:pt x="627"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2887275" y="3002725"/>
              <a:ext cx="226550" cy="273500"/>
            </a:xfrm>
            <a:custGeom>
              <a:avLst/>
              <a:gdLst/>
              <a:ahLst/>
              <a:cxnLst/>
              <a:rect l="l" t="t" r="r" b="b"/>
              <a:pathLst>
                <a:path w="9062" h="10940" extrusionOk="0">
                  <a:moveTo>
                    <a:pt x="2153" y="5650"/>
                  </a:moveTo>
                  <a:lnTo>
                    <a:pt x="2129" y="6839"/>
                  </a:lnTo>
                  <a:lnTo>
                    <a:pt x="2027" y="5955"/>
                  </a:lnTo>
                  <a:lnTo>
                    <a:pt x="2153" y="5650"/>
                  </a:lnTo>
                  <a:close/>
                  <a:moveTo>
                    <a:pt x="5736" y="1"/>
                  </a:moveTo>
                  <a:lnTo>
                    <a:pt x="3905" y="118"/>
                  </a:lnTo>
                  <a:lnTo>
                    <a:pt x="1738" y="1049"/>
                  </a:lnTo>
                  <a:cubicBezTo>
                    <a:pt x="1339" y="1253"/>
                    <a:pt x="1042" y="1620"/>
                    <a:pt x="932" y="2058"/>
                  </a:cubicBezTo>
                  <a:lnTo>
                    <a:pt x="79" y="5360"/>
                  </a:lnTo>
                  <a:cubicBezTo>
                    <a:pt x="9" y="5619"/>
                    <a:pt x="1" y="5885"/>
                    <a:pt x="64" y="6151"/>
                  </a:cubicBezTo>
                  <a:lnTo>
                    <a:pt x="1073" y="10798"/>
                  </a:lnTo>
                  <a:cubicBezTo>
                    <a:pt x="1088" y="10880"/>
                    <a:pt x="1165" y="10940"/>
                    <a:pt x="1253" y="10940"/>
                  </a:cubicBezTo>
                  <a:cubicBezTo>
                    <a:pt x="1258" y="10940"/>
                    <a:pt x="1263" y="10940"/>
                    <a:pt x="1268" y="10939"/>
                  </a:cubicBezTo>
                  <a:lnTo>
                    <a:pt x="2411" y="10837"/>
                  </a:lnTo>
                  <a:cubicBezTo>
                    <a:pt x="2520" y="10830"/>
                    <a:pt x="2599" y="10736"/>
                    <a:pt x="2583" y="10626"/>
                  </a:cubicBezTo>
                  <a:lnTo>
                    <a:pt x="2528" y="10141"/>
                  </a:lnTo>
                  <a:lnTo>
                    <a:pt x="7434" y="10251"/>
                  </a:lnTo>
                  <a:lnTo>
                    <a:pt x="7458" y="9961"/>
                  </a:lnTo>
                  <a:lnTo>
                    <a:pt x="7473" y="10376"/>
                  </a:lnTo>
                  <a:cubicBezTo>
                    <a:pt x="7473" y="10481"/>
                    <a:pt x="7559" y="10564"/>
                    <a:pt x="7663" y="10564"/>
                  </a:cubicBezTo>
                  <a:cubicBezTo>
                    <a:pt x="7667" y="10564"/>
                    <a:pt x="7672" y="10564"/>
                    <a:pt x="7677" y="10564"/>
                  </a:cubicBezTo>
                  <a:lnTo>
                    <a:pt x="8827" y="10525"/>
                  </a:lnTo>
                  <a:cubicBezTo>
                    <a:pt x="8960" y="10517"/>
                    <a:pt x="9062" y="10407"/>
                    <a:pt x="9054" y="10282"/>
                  </a:cubicBezTo>
                  <a:lnTo>
                    <a:pt x="8968" y="2724"/>
                  </a:lnTo>
                  <a:cubicBezTo>
                    <a:pt x="8952" y="1894"/>
                    <a:pt x="8459" y="1151"/>
                    <a:pt x="7692" y="830"/>
                  </a:cubicBezTo>
                  <a:lnTo>
                    <a:pt x="5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3036925" y="3084500"/>
              <a:ext cx="27025" cy="4900"/>
            </a:xfrm>
            <a:custGeom>
              <a:avLst/>
              <a:gdLst/>
              <a:ahLst/>
              <a:cxnLst/>
              <a:rect l="l" t="t" r="r" b="b"/>
              <a:pathLst>
                <a:path w="1081" h="196" extrusionOk="0">
                  <a:moveTo>
                    <a:pt x="1" y="0"/>
                  </a:moveTo>
                  <a:lnTo>
                    <a:pt x="1" y="196"/>
                  </a:lnTo>
                  <a:lnTo>
                    <a:pt x="1080" y="196"/>
                  </a:lnTo>
                  <a:lnTo>
                    <a:pt x="10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7"/>
            <p:cNvSpPr/>
            <p:nvPr/>
          </p:nvSpPr>
          <p:spPr>
            <a:xfrm>
              <a:off x="2941075" y="3089000"/>
              <a:ext cx="12150" cy="54975"/>
            </a:xfrm>
            <a:custGeom>
              <a:avLst/>
              <a:gdLst/>
              <a:ahLst/>
              <a:cxnLst/>
              <a:rect l="l" t="t" r="r" b="b"/>
              <a:pathLst>
                <a:path w="486" h="2199" extrusionOk="0">
                  <a:moveTo>
                    <a:pt x="486" y="0"/>
                  </a:moveTo>
                  <a:lnTo>
                    <a:pt x="1" y="2199"/>
                  </a:lnTo>
                  <a:lnTo>
                    <a:pt x="486" y="1581"/>
                  </a:lnTo>
                  <a:lnTo>
                    <a:pt x="486"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7"/>
            <p:cNvSpPr/>
            <p:nvPr/>
          </p:nvSpPr>
          <p:spPr>
            <a:xfrm>
              <a:off x="2941075" y="3175650"/>
              <a:ext cx="15675" cy="80425"/>
            </a:xfrm>
            <a:custGeom>
              <a:avLst/>
              <a:gdLst/>
              <a:ahLst/>
              <a:cxnLst/>
              <a:rect l="l" t="t" r="r" b="b"/>
              <a:pathLst>
                <a:path w="627" h="3217" extrusionOk="0">
                  <a:moveTo>
                    <a:pt x="1" y="0"/>
                  </a:moveTo>
                  <a:lnTo>
                    <a:pt x="376" y="3216"/>
                  </a:lnTo>
                  <a:lnTo>
                    <a:pt x="627" y="3216"/>
                  </a:lnTo>
                  <a:lnTo>
                    <a:pt x="1"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7"/>
            <p:cNvSpPr/>
            <p:nvPr/>
          </p:nvSpPr>
          <p:spPr>
            <a:xfrm>
              <a:off x="3073325" y="3086650"/>
              <a:ext cx="10000" cy="169425"/>
            </a:xfrm>
            <a:custGeom>
              <a:avLst/>
              <a:gdLst/>
              <a:ahLst/>
              <a:cxnLst/>
              <a:rect l="l" t="t" r="r" b="b"/>
              <a:pathLst>
                <a:path w="400" h="6777" extrusionOk="0">
                  <a:moveTo>
                    <a:pt x="399" y="0"/>
                  </a:moveTo>
                  <a:lnTo>
                    <a:pt x="39" y="986"/>
                  </a:lnTo>
                  <a:lnTo>
                    <a:pt x="0" y="6776"/>
                  </a:lnTo>
                  <a:lnTo>
                    <a:pt x="399" y="0"/>
                  </a:lnTo>
                  <a:close/>
                </a:path>
              </a:pathLst>
            </a:custGeom>
            <a:solidFill>
              <a:srgbClr val="2B2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7"/>
            <p:cNvSpPr/>
            <p:nvPr/>
          </p:nvSpPr>
          <p:spPr>
            <a:xfrm>
              <a:off x="2970625" y="2878475"/>
              <a:ext cx="90575" cy="74000"/>
            </a:xfrm>
            <a:custGeom>
              <a:avLst/>
              <a:gdLst/>
              <a:ahLst/>
              <a:cxnLst/>
              <a:rect l="l" t="t" r="r" b="b"/>
              <a:pathLst>
                <a:path w="3623" h="2960" extrusionOk="0">
                  <a:moveTo>
                    <a:pt x="2100" y="1"/>
                  </a:moveTo>
                  <a:cubicBezTo>
                    <a:pt x="1861" y="1"/>
                    <a:pt x="1781" y="180"/>
                    <a:pt x="1690" y="284"/>
                  </a:cubicBezTo>
                  <a:cubicBezTo>
                    <a:pt x="1628" y="268"/>
                    <a:pt x="1565" y="253"/>
                    <a:pt x="1502" y="245"/>
                  </a:cubicBezTo>
                  <a:cubicBezTo>
                    <a:pt x="1487" y="244"/>
                    <a:pt x="1471" y="243"/>
                    <a:pt x="1455" y="243"/>
                  </a:cubicBezTo>
                  <a:cubicBezTo>
                    <a:pt x="1256" y="243"/>
                    <a:pt x="1087" y="334"/>
                    <a:pt x="970" y="479"/>
                  </a:cubicBezTo>
                  <a:cubicBezTo>
                    <a:pt x="923" y="479"/>
                    <a:pt x="877" y="479"/>
                    <a:pt x="822" y="472"/>
                  </a:cubicBezTo>
                  <a:cubicBezTo>
                    <a:pt x="790" y="472"/>
                    <a:pt x="751" y="472"/>
                    <a:pt x="720" y="479"/>
                  </a:cubicBezTo>
                  <a:cubicBezTo>
                    <a:pt x="524" y="487"/>
                    <a:pt x="352" y="581"/>
                    <a:pt x="243" y="730"/>
                  </a:cubicBezTo>
                  <a:cubicBezTo>
                    <a:pt x="94" y="925"/>
                    <a:pt x="24" y="1223"/>
                    <a:pt x="94" y="1614"/>
                  </a:cubicBezTo>
                  <a:lnTo>
                    <a:pt x="102" y="1637"/>
                  </a:lnTo>
                  <a:cubicBezTo>
                    <a:pt x="102" y="1661"/>
                    <a:pt x="102" y="1677"/>
                    <a:pt x="102" y="1700"/>
                  </a:cubicBezTo>
                  <a:cubicBezTo>
                    <a:pt x="39" y="1770"/>
                    <a:pt x="0" y="1864"/>
                    <a:pt x="0" y="1974"/>
                  </a:cubicBezTo>
                  <a:cubicBezTo>
                    <a:pt x="0" y="2091"/>
                    <a:pt x="47" y="2201"/>
                    <a:pt x="133" y="2279"/>
                  </a:cubicBezTo>
                  <a:cubicBezTo>
                    <a:pt x="78" y="2349"/>
                    <a:pt x="47" y="2436"/>
                    <a:pt x="47" y="2529"/>
                  </a:cubicBezTo>
                  <a:cubicBezTo>
                    <a:pt x="47" y="2662"/>
                    <a:pt x="110" y="2788"/>
                    <a:pt x="219" y="2866"/>
                  </a:cubicBezTo>
                  <a:lnTo>
                    <a:pt x="219" y="2960"/>
                  </a:lnTo>
                  <a:lnTo>
                    <a:pt x="2934" y="2960"/>
                  </a:lnTo>
                  <a:lnTo>
                    <a:pt x="2934" y="2130"/>
                  </a:lnTo>
                  <a:cubicBezTo>
                    <a:pt x="3193" y="2130"/>
                    <a:pt x="3412" y="1927"/>
                    <a:pt x="3427" y="1669"/>
                  </a:cubicBezTo>
                  <a:cubicBezTo>
                    <a:pt x="3435" y="1512"/>
                    <a:pt x="3373" y="1371"/>
                    <a:pt x="3263" y="1270"/>
                  </a:cubicBezTo>
                  <a:cubicBezTo>
                    <a:pt x="3412" y="1137"/>
                    <a:pt x="3623" y="878"/>
                    <a:pt x="3419" y="628"/>
                  </a:cubicBezTo>
                  <a:cubicBezTo>
                    <a:pt x="3296" y="470"/>
                    <a:pt x="3142" y="415"/>
                    <a:pt x="2990" y="415"/>
                  </a:cubicBezTo>
                  <a:cubicBezTo>
                    <a:pt x="2864" y="415"/>
                    <a:pt x="2740" y="453"/>
                    <a:pt x="2637" y="503"/>
                  </a:cubicBezTo>
                  <a:cubicBezTo>
                    <a:pt x="2627" y="507"/>
                    <a:pt x="2617" y="509"/>
                    <a:pt x="2608" y="509"/>
                  </a:cubicBezTo>
                  <a:cubicBezTo>
                    <a:pt x="2564" y="509"/>
                    <a:pt x="2529" y="469"/>
                    <a:pt x="2535" y="425"/>
                  </a:cubicBezTo>
                  <a:cubicBezTo>
                    <a:pt x="2567" y="284"/>
                    <a:pt x="2543" y="104"/>
                    <a:pt x="2269" y="26"/>
                  </a:cubicBezTo>
                  <a:cubicBezTo>
                    <a:pt x="2205" y="8"/>
                    <a:pt x="2149" y="1"/>
                    <a:pt x="210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7"/>
            <p:cNvSpPr/>
            <p:nvPr/>
          </p:nvSpPr>
          <p:spPr>
            <a:xfrm>
              <a:off x="2969825" y="2917825"/>
              <a:ext cx="75350" cy="112900"/>
            </a:xfrm>
            <a:custGeom>
              <a:avLst/>
              <a:gdLst/>
              <a:ahLst/>
              <a:cxnLst/>
              <a:rect l="l" t="t" r="r" b="b"/>
              <a:pathLst>
                <a:path w="3014" h="4516" extrusionOk="0">
                  <a:moveTo>
                    <a:pt x="2959" y="1"/>
                  </a:moveTo>
                  <a:cubicBezTo>
                    <a:pt x="2959" y="9"/>
                    <a:pt x="2951" y="9"/>
                    <a:pt x="2951" y="9"/>
                  </a:cubicBezTo>
                  <a:cubicBezTo>
                    <a:pt x="2817" y="201"/>
                    <a:pt x="2593" y="331"/>
                    <a:pt x="2344" y="331"/>
                  </a:cubicBezTo>
                  <a:cubicBezTo>
                    <a:pt x="2330" y="331"/>
                    <a:pt x="2315" y="330"/>
                    <a:pt x="2301" y="329"/>
                  </a:cubicBezTo>
                  <a:cubicBezTo>
                    <a:pt x="2106" y="314"/>
                    <a:pt x="1941" y="228"/>
                    <a:pt x="1816" y="103"/>
                  </a:cubicBezTo>
                  <a:lnTo>
                    <a:pt x="1754" y="103"/>
                  </a:lnTo>
                  <a:cubicBezTo>
                    <a:pt x="1629" y="270"/>
                    <a:pt x="1424" y="370"/>
                    <a:pt x="1200" y="370"/>
                  </a:cubicBezTo>
                  <a:cubicBezTo>
                    <a:pt x="1184" y="370"/>
                    <a:pt x="1167" y="370"/>
                    <a:pt x="1151" y="369"/>
                  </a:cubicBezTo>
                  <a:cubicBezTo>
                    <a:pt x="1002" y="361"/>
                    <a:pt x="869" y="306"/>
                    <a:pt x="760" y="220"/>
                  </a:cubicBezTo>
                  <a:lnTo>
                    <a:pt x="760" y="220"/>
                  </a:lnTo>
                  <a:cubicBezTo>
                    <a:pt x="768" y="361"/>
                    <a:pt x="721" y="509"/>
                    <a:pt x="517" y="556"/>
                  </a:cubicBezTo>
                  <a:lnTo>
                    <a:pt x="517" y="752"/>
                  </a:lnTo>
                  <a:lnTo>
                    <a:pt x="353" y="752"/>
                  </a:lnTo>
                  <a:cubicBezTo>
                    <a:pt x="157" y="752"/>
                    <a:pt x="1" y="908"/>
                    <a:pt x="1" y="1104"/>
                  </a:cubicBezTo>
                  <a:lnTo>
                    <a:pt x="1" y="1221"/>
                  </a:lnTo>
                  <a:cubicBezTo>
                    <a:pt x="1" y="1417"/>
                    <a:pt x="157" y="1581"/>
                    <a:pt x="353" y="1581"/>
                  </a:cubicBezTo>
                  <a:lnTo>
                    <a:pt x="517" y="1581"/>
                  </a:lnTo>
                  <a:lnTo>
                    <a:pt x="517" y="1793"/>
                  </a:lnTo>
                  <a:lnTo>
                    <a:pt x="517" y="2035"/>
                  </a:lnTo>
                  <a:cubicBezTo>
                    <a:pt x="517" y="2333"/>
                    <a:pt x="642" y="2599"/>
                    <a:pt x="846" y="2779"/>
                  </a:cubicBezTo>
                  <a:lnTo>
                    <a:pt x="846" y="3608"/>
                  </a:lnTo>
                  <a:cubicBezTo>
                    <a:pt x="846" y="4109"/>
                    <a:pt x="1261" y="4516"/>
                    <a:pt x="1754" y="4516"/>
                  </a:cubicBezTo>
                  <a:cubicBezTo>
                    <a:pt x="2254" y="4516"/>
                    <a:pt x="2661" y="4109"/>
                    <a:pt x="2661" y="3608"/>
                  </a:cubicBezTo>
                  <a:lnTo>
                    <a:pt x="2661" y="2802"/>
                  </a:lnTo>
                  <a:cubicBezTo>
                    <a:pt x="2880" y="2614"/>
                    <a:pt x="3013" y="2340"/>
                    <a:pt x="3013" y="2035"/>
                  </a:cubicBezTo>
                  <a:lnTo>
                    <a:pt x="3013" y="1793"/>
                  </a:lnTo>
                  <a:lnTo>
                    <a:pt x="3013" y="142"/>
                  </a:lnTo>
                  <a:lnTo>
                    <a:pt x="3013" y="40"/>
                  </a:lnTo>
                  <a:cubicBezTo>
                    <a:pt x="2998" y="16"/>
                    <a:pt x="2982" y="1"/>
                    <a:pt x="2959"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7"/>
            <p:cNvSpPr/>
            <p:nvPr/>
          </p:nvSpPr>
          <p:spPr>
            <a:xfrm>
              <a:off x="2996425" y="2976325"/>
              <a:ext cx="34475" cy="34450"/>
            </a:xfrm>
            <a:custGeom>
              <a:avLst/>
              <a:gdLst/>
              <a:ahLst/>
              <a:cxnLst/>
              <a:rect l="l" t="t" r="r" b="b"/>
              <a:pathLst>
                <a:path w="1379" h="1378" extrusionOk="0">
                  <a:moveTo>
                    <a:pt x="690" y="0"/>
                  </a:moveTo>
                  <a:cubicBezTo>
                    <a:pt x="314" y="0"/>
                    <a:pt x="1" y="306"/>
                    <a:pt x="1" y="689"/>
                  </a:cubicBezTo>
                  <a:cubicBezTo>
                    <a:pt x="1" y="1064"/>
                    <a:pt x="314" y="1377"/>
                    <a:pt x="690" y="1377"/>
                  </a:cubicBezTo>
                  <a:cubicBezTo>
                    <a:pt x="1073" y="1377"/>
                    <a:pt x="1378" y="1064"/>
                    <a:pt x="1378" y="689"/>
                  </a:cubicBezTo>
                  <a:cubicBezTo>
                    <a:pt x="1378" y="306"/>
                    <a:pt x="1073" y="0"/>
                    <a:pt x="6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7"/>
            <p:cNvSpPr/>
            <p:nvPr/>
          </p:nvSpPr>
          <p:spPr>
            <a:xfrm>
              <a:off x="2982150" y="2927800"/>
              <a:ext cx="63025" cy="67325"/>
            </a:xfrm>
            <a:custGeom>
              <a:avLst/>
              <a:gdLst/>
              <a:ahLst/>
              <a:cxnLst/>
              <a:rect l="l" t="t" r="r" b="b"/>
              <a:pathLst>
                <a:path w="2521" h="2693" extrusionOk="0">
                  <a:moveTo>
                    <a:pt x="24" y="1"/>
                  </a:moveTo>
                  <a:lnTo>
                    <a:pt x="1" y="1096"/>
                  </a:lnTo>
                  <a:lnTo>
                    <a:pt x="1" y="1871"/>
                  </a:lnTo>
                  <a:cubicBezTo>
                    <a:pt x="1" y="2325"/>
                    <a:pt x="369" y="2692"/>
                    <a:pt x="822" y="2692"/>
                  </a:cubicBezTo>
                  <a:lnTo>
                    <a:pt x="1816" y="2692"/>
                  </a:lnTo>
                  <a:cubicBezTo>
                    <a:pt x="2207" y="2692"/>
                    <a:pt x="2520" y="2380"/>
                    <a:pt x="2520" y="1988"/>
                  </a:cubicBezTo>
                  <a:lnTo>
                    <a:pt x="2520" y="1096"/>
                  </a:lnTo>
                  <a:lnTo>
                    <a:pt x="955" y="1096"/>
                  </a:lnTo>
                  <a:cubicBezTo>
                    <a:pt x="650" y="1096"/>
                    <a:pt x="369" y="909"/>
                    <a:pt x="259" y="619"/>
                  </a:cubicBezTo>
                  <a:lnTo>
                    <a:pt x="24" y="1"/>
                  </a:ln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7"/>
            <p:cNvSpPr/>
            <p:nvPr/>
          </p:nvSpPr>
          <p:spPr>
            <a:xfrm>
              <a:off x="2975700" y="2941800"/>
              <a:ext cx="5900" cy="8150"/>
            </a:xfrm>
            <a:custGeom>
              <a:avLst/>
              <a:gdLst/>
              <a:ahLst/>
              <a:cxnLst/>
              <a:rect l="l" t="t" r="r" b="b"/>
              <a:pathLst>
                <a:path w="236" h="326" extrusionOk="0">
                  <a:moveTo>
                    <a:pt x="44" y="0"/>
                  </a:moveTo>
                  <a:cubicBezTo>
                    <a:pt x="34" y="0"/>
                    <a:pt x="24" y="4"/>
                    <a:pt x="16" y="12"/>
                  </a:cubicBezTo>
                  <a:cubicBezTo>
                    <a:pt x="1" y="28"/>
                    <a:pt x="1" y="51"/>
                    <a:pt x="8" y="67"/>
                  </a:cubicBezTo>
                  <a:lnTo>
                    <a:pt x="126" y="200"/>
                  </a:lnTo>
                  <a:lnTo>
                    <a:pt x="55" y="255"/>
                  </a:lnTo>
                  <a:cubicBezTo>
                    <a:pt x="40" y="270"/>
                    <a:pt x="40" y="302"/>
                    <a:pt x="55" y="317"/>
                  </a:cubicBezTo>
                  <a:cubicBezTo>
                    <a:pt x="63" y="325"/>
                    <a:pt x="71" y="325"/>
                    <a:pt x="87" y="325"/>
                  </a:cubicBezTo>
                  <a:cubicBezTo>
                    <a:pt x="94" y="325"/>
                    <a:pt x="102" y="325"/>
                    <a:pt x="110" y="317"/>
                  </a:cubicBezTo>
                  <a:lnTo>
                    <a:pt x="235" y="208"/>
                  </a:lnTo>
                  <a:lnTo>
                    <a:pt x="71" y="12"/>
                  </a:lnTo>
                  <a:cubicBezTo>
                    <a:pt x="63" y="4"/>
                    <a:pt x="53"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7"/>
            <p:cNvSpPr/>
            <p:nvPr/>
          </p:nvSpPr>
          <p:spPr>
            <a:xfrm>
              <a:off x="3004275" y="2958800"/>
              <a:ext cx="20900" cy="13625"/>
            </a:xfrm>
            <a:custGeom>
              <a:avLst/>
              <a:gdLst/>
              <a:ahLst/>
              <a:cxnLst/>
              <a:rect l="l" t="t" r="r" b="b"/>
              <a:pathLst>
                <a:path w="836" h="545" extrusionOk="0">
                  <a:moveTo>
                    <a:pt x="194" y="1"/>
                  </a:moveTo>
                  <a:cubicBezTo>
                    <a:pt x="42" y="1"/>
                    <a:pt x="1" y="470"/>
                    <a:pt x="313" y="537"/>
                  </a:cubicBezTo>
                  <a:cubicBezTo>
                    <a:pt x="340" y="542"/>
                    <a:pt x="365" y="544"/>
                    <a:pt x="390" y="544"/>
                  </a:cubicBezTo>
                  <a:cubicBezTo>
                    <a:pt x="673" y="544"/>
                    <a:pt x="836" y="243"/>
                    <a:pt x="642" y="193"/>
                  </a:cubicBezTo>
                  <a:cubicBezTo>
                    <a:pt x="422" y="138"/>
                    <a:pt x="219" y="5"/>
                    <a:pt x="219" y="5"/>
                  </a:cubicBezTo>
                  <a:cubicBezTo>
                    <a:pt x="210" y="2"/>
                    <a:pt x="202"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7"/>
            <p:cNvSpPr/>
            <p:nvPr/>
          </p:nvSpPr>
          <p:spPr>
            <a:xfrm>
              <a:off x="3002500" y="2927975"/>
              <a:ext cx="14500" cy="5625"/>
            </a:xfrm>
            <a:custGeom>
              <a:avLst/>
              <a:gdLst/>
              <a:ahLst/>
              <a:cxnLst/>
              <a:rect l="l" t="t" r="r" b="b"/>
              <a:pathLst>
                <a:path w="580" h="225" extrusionOk="0">
                  <a:moveTo>
                    <a:pt x="310" y="1"/>
                  </a:moveTo>
                  <a:cubicBezTo>
                    <a:pt x="301" y="1"/>
                    <a:pt x="292" y="1"/>
                    <a:pt x="282" y="2"/>
                  </a:cubicBezTo>
                  <a:cubicBezTo>
                    <a:pt x="157" y="10"/>
                    <a:pt x="71" y="64"/>
                    <a:pt x="40" y="119"/>
                  </a:cubicBezTo>
                  <a:cubicBezTo>
                    <a:pt x="1" y="166"/>
                    <a:pt x="16" y="205"/>
                    <a:pt x="55" y="221"/>
                  </a:cubicBezTo>
                  <a:cubicBezTo>
                    <a:pt x="66" y="223"/>
                    <a:pt x="78" y="224"/>
                    <a:pt x="91" y="224"/>
                  </a:cubicBezTo>
                  <a:cubicBezTo>
                    <a:pt x="117" y="224"/>
                    <a:pt x="147" y="221"/>
                    <a:pt x="173" y="221"/>
                  </a:cubicBezTo>
                  <a:cubicBezTo>
                    <a:pt x="212" y="213"/>
                    <a:pt x="259" y="213"/>
                    <a:pt x="298" y="213"/>
                  </a:cubicBezTo>
                  <a:cubicBezTo>
                    <a:pt x="337" y="205"/>
                    <a:pt x="376" y="205"/>
                    <a:pt x="423" y="205"/>
                  </a:cubicBezTo>
                  <a:cubicBezTo>
                    <a:pt x="462" y="205"/>
                    <a:pt x="509" y="205"/>
                    <a:pt x="540" y="189"/>
                  </a:cubicBezTo>
                  <a:cubicBezTo>
                    <a:pt x="572" y="174"/>
                    <a:pt x="580" y="135"/>
                    <a:pt x="540" y="88"/>
                  </a:cubicBezTo>
                  <a:cubicBezTo>
                    <a:pt x="504" y="44"/>
                    <a:pt x="421" y="1"/>
                    <a:pt x="310" y="1"/>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7"/>
            <p:cNvSpPr/>
            <p:nvPr/>
          </p:nvSpPr>
          <p:spPr>
            <a:xfrm>
              <a:off x="3028725" y="2931725"/>
              <a:ext cx="14675" cy="5550"/>
            </a:xfrm>
            <a:custGeom>
              <a:avLst/>
              <a:gdLst/>
              <a:ahLst/>
              <a:cxnLst/>
              <a:rect l="l" t="t" r="r" b="b"/>
              <a:pathLst>
                <a:path w="587" h="222" extrusionOk="0">
                  <a:moveTo>
                    <a:pt x="305" y="0"/>
                  </a:moveTo>
                  <a:cubicBezTo>
                    <a:pt x="180" y="0"/>
                    <a:pt x="78" y="47"/>
                    <a:pt x="39" y="94"/>
                  </a:cubicBezTo>
                  <a:cubicBezTo>
                    <a:pt x="0" y="141"/>
                    <a:pt x="16" y="180"/>
                    <a:pt x="47" y="196"/>
                  </a:cubicBezTo>
                  <a:cubicBezTo>
                    <a:pt x="63" y="204"/>
                    <a:pt x="82" y="206"/>
                    <a:pt x="103" y="206"/>
                  </a:cubicBezTo>
                  <a:cubicBezTo>
                    <a:pt x="123" y="206"/>
                    <a:pt x="145" y="204"/>
                    <a:pt x="164" y="204"/>
                  </a:cubicBezTo>
                  <a:cubicBezTo>
                    <a:pt x="211" y="204"/>
                    <a:pt x="250" y="204"/>
                    <a:pt x="290" y="212"/>
                  </a:cubicBezTo>
                  <a:cubicBezTo>
                    <a:pt x="329" y="212"/>
                    <a:pt x="368" y="212"/>
                    <a:pt x="415" y="219"/>
                  </a:cubicBezTo>
                  <a:cubicBezTo>
                    <a:pt x="434" y="219"/>
                    <a:pt x="456" y="221"/>
                    <a:pt x="476" y="221"/>
                  </a:cubicBezTo>
                  <a:cubicBezTo>
                    <a:pt x="497" y="221"/>
                    <a:pt x="516" y="219"/>
                    <a:pt x="532" y="212"/>
                  </a:cubicBezTo>
                  <a:cubicBezTo>
                    <a:pt x="563" y="204"/>
                    <a:pt x="587" y="165"/>
                    <a:pt x="548" y="110"/>
                  </a:cubicBezTo>
                  <a:cubicBezTo>
                    <a:pt x="516" y="63"/>
                    <a:pt x="423" y="8"/>
                    <a:pt x="305" y="0"/>
                  </a:cubicBezTo>
                  <a:close/>
                </a:path>
              </a:pathLst>
            </a:custGeom>
            <a:solidFill>
              <a:srgbClr val="9A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7"/>
            <p:cNvSpPr/>
            <p:nvPr/>
          </p:nvSpPr>
          <p:spPr>
            <a:xfrm>
              <a:off x="3017750" y="2938950"/>
              <a:ext cx="10400" cy="13925"/>
            </a:xfrm>
            <a:custGeom>
              <a:avLst/>
              <a:gdLst/>
              <a:ahLst/>
              <a:cxnLst/>
              <a:rect l="l" t="t" r="r" b="b"/>
              <a:pathLst>
                <a:path w="416" h="557" extrusionOk="0">
                  <a:moveTo>
                    <a:pt x="118" y="1"/>
                  </a:moveTo>
                  <a:lnTo>
                    <a:pt x="1" y="556"/>
                  </a:lnTo>
                  <a:lnTo>
                    <a:pt x="181" y="556"/>
                  </a:lnTo>
                  <a:cubicBezTo>
                    <a:pt x="314" y="556"/>
                    <a:pt x="416" y="447"/>
                    <a:pt x="416" y="314"/>
                  </a:cubicBezTo>
                  <a:lnTo>
                    <a:pt x="416" y="298"/>
                  </a:lnTo>
                  <a:cubicBezTo>
                    <a:pt x="416" y="236"/>
                    <a:pt x="369" y="189"/>
                    <a:pt x="306" y="189"/>
                  </a:cubicBezTo>
                  <a:cubicBezTo>
                    <a:pt x="204" y="189"/>
                    <a:pt x="118" y="103"/>
                    <a:pt x="118" y="1"/>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7"/>
            <p:cNvSpPr/>
            <p:nvPr/>
          </p:nvSpPr>
          <p:spPr>
            <a:xfrm>
              <a:off x="3016775" y="2937975"/>
              <a:ext cx="12550" cy="15875"/>
            </a:xfrm>
            <a:custGeom>
              <a:avLst/>
              <a:gdLst/>
              <a:ahLst/>
              <a:cxnLst/>
              <a:rect l="l" t="t" r="r" b="b"/>
              <a:pathLst>
                <a:path w="502" h="635" extrusionOk="0">
                  <a:moveTo>
                    <a:pt x="157" y="1"/>
                  </a:moveTo>
                  <a:cubicBezTo>
                    <a:pt x="134" y="1"/>
                    <a:pt x="118" y="16"/>
                    <a:pt x="118" y="40"/>
                  </a:cubicBezTo>
                  <a:cubicBezTo>
                    <a:pt x="118" y="165"/>
                    <a:pt x="220" y="267"/>
                    <a:pt x="345" y="267"/>
                  </a:cubicBezTo>
                  <a:cubicBezTo>
                    <a:pt x="368" y="267"/>
                    <a:pt x="384" y="275"/>
                    <a:pt x="400" y="290"/>
                  </a:cubicBezTo>
                  <a:cubicBezTo>
                    <a:pt x="408" y="298"/>
                    <a:pt x="415" y="322"/>
                    <a:pt x="415" y="337"/>
                  </a:cubicBezTo>
                  <a:lnTo>
                    <a:pt x="415" y="353"/>
                  </a:lnTo>
                  <a:cubicBezTo>
                    <a:pt x="415" y="462"/>
                    <a:pt x="329" y="556"/>
                    <a:pt x="220" y="556"/>
                  </a:cubicBezTo>
                  <a:lnTo>
                    <a:pt x="40" y="556"/>
                  </a:lnTo>
                  <a:cubicBezTo>
                    <a:pt x="16" y="556"/>
                    <a:pt x="1" y="572"/>
                    <a:pt x="1" y="595"/>
                  </a:cubicBezTo>
                  <a:cubicBezTo>
                    <a:pt x="1" y="619"/>
                    <a:pt x="16" y="635"/>
                    <a:pt x="40" y="635"/>
                  </a:cubicBezTo>
                  <a:lnTo>
                    <a:pt x="220" y="635"/>
                  </a:lnTo>
                  <a:cubicBezTo>
                    <a:pt x="376" y="635"/>
                    <a:pt x="502" y="509"/>
                    <a:pt x="494" y="353"/>
                  </a:cubicBezTo>
                  <a:lnTo>
                    <a:pt x="494" y="337"/>
                  </a:lnTo>
                  <a:cubicBezTo>
                    <a:pt x="494" y="298"/>
                    <a:pt x="478" y="259"/>
                    <a:pt x="455" y="235"/>
                  </a:cubicBezTo>
                  <a:cubicBezTo>
                    <a:pt x="423" y="204"/>
                    <a:pt x="384" y="189"/>
                    <a:pt x="345" y="189"/>
                  </a:cubicBezTo>
                  <a:cubicBezTo>
                    <a:pt x="267" y="189"/>
                    <a:pt x="196" y="126"/>
                    <a:pt x="196" y="40"/>
                  </a:cubicBezTo>
                  <a:cubicBezTo>
                    <a:pt x="196" y="16"/>
                    <a:pt x="181"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7"/>
            <p:cNvSpPr/>
            <p:nvPr/>
          </p:nvSpPr>
          <p:spPr>
            <a:xfrm>
              <a:off x="3031650" y="2939975"/>
              <a:ext cx="4925" cy="4175"/>
            </a:xfrm>
            <a:custGeom>
              <a:avLst/>
              <a:gdLst/>
              <a:ahLst/>
              <a:cxnLst/>
              <a:rect l="l" t="t" r="r" b="b"/>
              <a:pathLst>
                <a:path w="197" h="167" extrusionOk="0">
                  <a:moveTo>
                    <a:pt x="105" y="1"/>
                  </a:moveTo>
                  <a:cubicBezTo>
                    <a:pt x="72" y="1"/>
                    <a:pt x="41" y="17"/>
                    <a:pt x="24" y="46"/>
                  </a:cubicBezTo>
                  <a:cubicBezTo>
                    <a:pt x="0" y="85"/>
                    <a:pt x="16" y="140"/>
                    <a:pt x="55" y="155"/>
                  </a:cubicBezTo>
                  <a:cubicBezTo>
                    <a:pt x="70" y="163"/>
                    <a:pt x="85" y="167"/>
                    <a:pt x="100" y="167"/>
                  </a:cubicBezTo>
                  <a:cubicBezTo>
                    <a:pt x="130" y="167"/>
                    <a:pt x="157" y="151"/>
                    <a:pt x="173" y="124"/>
                  </a:cubicBezTo>
                  <a:cubicBezTo>
                    <a:pt x="196" y="85"/>
                    <a:pt x="180" y="30"/>
                    <a:pt x="141" y="7"/>
                  </a:cubicBezTo>
                  <a:cubicBezTo>
                    <a:pt x="129" y="3"/>
                    <a:pt x="117" y="1"/>
                    <a:pt x="105" y="1"/>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7"/>
            <p:cNvSpPr/>
            <p:nvPr/>
          </p:nvSpPr>
          <p:spPr>
            <a:xfrm>
              <a:off x="3007975" y="2939475"/>
              <a:ext cx="4925" cy="4275"/>
            </a:xfrm>
            <a:custGeom>
              <a:avLst/>
              <a:gdLst/>
              <a:ahLst/>
              <a:cxnLst/>
              <a:rect l="l" t="t" r="r" b="b"/>
              <a:pathLst>
                <a:path w="197" h="171" extrusionOk="0">
                  <a:moveTo>
                    <a:pt x="101" y="0"/>
                  </a:moveTo>
                  <a:cubicBezTo>
                    <a:pt x="70" y="0"/>
                    <a:pt x="40" y="16"/>
                    <a:pt x="24" y="42"/>
                  </a:cubicBezTo>
                  <a:cubicBezTo>
                    <a:pt x="1" y="89"/>
                    <a:pt x="16" y="136"/>
                    <a:pt x="63" y="160"/>
                  </a:cubicBezTo>
                  <a:cubicBezTo>
                    <a:pt x="76" y="167"/>
                    <a:pt x="89" y="171"/>
                    <a:pt x="102" y="171"/>
                  </a:cubicBezTo>
                  <a:cubicBezTo>
                    <a:pt x="130" y="171"/>
                    <a:pt x="157" y="155"/>
                    <a:pt x="173" y="129"/>
                  </a:cubicBezTo>
                  <a:cubicBezTo>
                    <a:pt x="196" y="82"/>
                    <a:pt x="181" y="35"/>
                    <a:pt x="141" y="11"/>
                  </a:cubicBezTo>
                  <a:cubicBezTo>
                    <a:pt x="129" y="4"/>
                    <a:pt x="115" y="0"/>
                    <a:pt x="10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7"/>
            <p:cNvSpPr/>
            <p:nvPr/>
          </p:nvSpPr>
          <p:spPr>
            <a:xfrm>
              <a:off x="3007400" y="2942500"/>
              <a:ext cx="6075" cy="2550"/>
            </a:xfrm>
            <a:custGeom>
              <a:avLst/>
              <a:gdLst/>
              <a:ahLst/>
              <a:cxnLst/>
              <a:rect l="l" t="t" r="r" b="b"/>
              <a:pathLst>
                <a:path w="243" h="102" extrusionOk="0">
                  <a:moveTo>
                    <a:pt x="122" y="1"/>
                  </a:moveTo>
                  <a:cubicBezTo>
                    <a:pt x="95" y="1"/>
                    <a:pt x="65" y="7"/>
                    <a:pt x="31" y="23"/>
                  </a:cubicBezTo>
                  <a:cubicBezTo>
                    <a:pt x="16" y="31"/>
                    <a:pt x="0" y="54"/>
                    <a:pt x="8" y="70"/>
                  </a:cubicBezTo>
                  <a:cubicBezTo>
                    <a:pt x="20" y="88"/>
                    <a:pt x="36" y="97"/>
                    <a:pt x="50" y="97"/>
                  </a:cubicBezTo>
                  <a:cubicBezTo>
                    <a:pt x="54" y="97"/>
                    <a:pt x="59" y="96"/>
                    <a:pt x="63" y="94"/>
                  </a:cubicBezTo>
                  <a:cubicBezTo>
                    <a:pt x="84" y="83"/>
                    <a:pt x="103" y="80"/>
                    <a:pt x="119" y="80"/>
                  </a:cubicBezTo>
                  <a:cubicBezTo>
                    <a:pt x="151" y="80"/>
                    <a:pt x="172" y="94"/>
                    <a:pt x="172" y="94"/>
                  </a:cubicBezTo>
                  <a:cubicBezTo>
                    <a:pt x="180" y="101"/>
                    <a:pt x="188" y="101"/>
                    <a:pt x="204" y="101"/>
                  </a:cubicBezTo>
                  <a:cubicBezTo>
                    <a:pt x="211" y="101"/>
                    <a:pt x="227" y="101"/>
                    <a:pt x="235" y="86"/>
                  </a:cubicBezTo>
                  <a:cubicBezTo>
                    <a:pt x="243" y="70"/>
                    <a:pt x="243" y="47"/>
                    <a:pt x="227" y="31"/>
                  </a:cubicBezTo>
                  <a:cubicBezTo>
                    <a:pt x="222" y="31"/>
                    <a:pt x="182"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7"/>
            <p:cNvSpPr/>
            <p:nvPr/>
          </p:nvSpPr>
          <p:spPr>
            <a:xfrm>
              <a:off x="3030875" y="2942750"/>
              <a:ext cx="6675" cy="2700"/>
            </a:xfrm>
            <a:custGeom>
              <a:avLst/>
              <a:gdLst/>
              <a:ahLst/>
              <a:cxnLst/>
              <a:rect l="l" t="t" r="r" b="b"/>
              <a:pathLst>
                <a:path w="267" h="108" extrusionOk="0">
                  <a:moveTo>
                    <a:pt x="124" y="0"/>
                  </a:moveTo>
                  <a:cubicBezTo>
                    <a:pt x="94" y="0"/>
                    <a:pt x="61" y="6"/>
                    <a:pt x="24" y="21"/>
                  </a:cubicBezTo>
                  <a:cubicBezTo>
                    <a:pt x="8" y="29"/>
                    <a:pt x="0" y="52"/>
                    <a:pt x="8" y="76"/>
                  </a:cubicBezTo>
                  <a:cubicBezTo>
                    <a:pt x="14" y="93"/>
                    <a:pt x="28" y="102"/>
                    <a:pt x="45" y="102"/>
                  </a:cubicBezTo>
                  <a:cubicBezTo>
                    <a:pt x="51" y="102"/>
                    <a:pt x="57" y="101"/>
                    <a:pt x="63" y="99"/>
                  </a:cubicBezTo>
                  <a:cubicBezTo>
                    <a:pt x="89" y="86"/>
                    <a:pt x="112" y="82"/>
                    <a:pt x="132" y="82"/>
                  </a:cubicBezTo>
                  <a:cubicBezTo>
                    <a:pt x="171" y="82"/>
                    <a:pt x="196" y="99"/>
                    <a:pt x="196" y="99"/>
                  </a:cubicBezTo>
                  <a:cubicBezTo>
                    <a:pt x="204" y="107"/>
                    <a:pt x="211" y="107"/>
                    <a:pt x="227" y="107"/>
                  </a:cubicBezTo>
                  <a:cubicBezTo>
                    <a:pt x="235" y="107"/>
                    <a:pt x="250" y="107"/>
                    <a:pt x="258" y="91"/>
                  </a:cubicBezTo>
                  <a:cubicBezTo>
                    <a:pt x="266" y="76"/>
                    <a:pt x="266" y="52"/>
                    <a:pt x="250" y="37"/>
                  </a:cubicBezTo>
                  <a:cubicBezTo>
                    <a:pt x="245" y="37"/>
                    <a:pt x="199" y="0"/>
                    <a:pt x="1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7"/>
            <p:cNvSpPr/>
            <p:nvPr/>
          </p:nvSpPr>
          <p:spPr>
            <a:xfrm>
              <a:off x="2989975" y="3021500"/>
              <a:ext cx="42675" cy="36375"/>
            </a:xfrm>
            <a:custGeom>
              <a:avLst/>
              <a:gdLst/>
              <a:ahLst/>
              <a:cxnLst/>
              <a:rect l="l" t="t" r="r" b="b"/>
              <a:pathLst>
                <a:path w="1707" h="1455" extrusionOk="0">
                  <a:moveTo>
                    <a:pt x="916" y="1"/>
                  </a:moveTo>
                  <a:lnTo>
                    <a:pt x="1" y="916"/>
                  </a:lnTo>
                  <a:lnTo>
                    <a:pt x="40" y="971"/>
                  </a:lnTo>
                  <a:cubicBezTo>
                    <a:pt x="231" y="1292"/>
                    <a:pt x="559" y="1455"/>
                    <a:pt x="890" y="1455"/>
                  </a:cubicBezTo>
                  <a:cubicBezTo>
                    <a:pt x="1196" y="1455"/>
                    <a:pt x="1503" y="1316"/>
                    <a:pt x="1707" y="1034"/>
                  </a:cubicBez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7"/>
            <p:cNvSpPr/>
            <p:nvPr/>
          </p:nvSpPr>
          <p:spPr>
            <a:xfrm>
              <a:off x="2974925" y="3001550"/>
              <a:ext cx="37975" cy="44625"/>
            </a:xfrm>
            <a:custGeom>
              <a:avLst/>
              <a:gdLst/>
              <a:ahLst/>
              <a:cxnLst/>
              <a:rect l="l" t="t" r="r" b="b"/>
              <a:pathLst>
                <a:path w="1519" h="1785" extrusionOk="0">
                  <a:moveTo>
                    <a:pt x="508" y="1"/>
                  </a:moveTo>
                  <a:cubicBezTo>
                    <a:pt x="440" y="1"/>
                    <a:pt x="374" y="42"/>
                    <a:pt x="345" y="110"/>
                  </a:cubicBezTo>
                  <a:lnTo>
                    <a:pt x="32" y="822"/>
                  </a:lnTo>
                  <a:cubicBezTo>
                    <a:pt x="0" y="885"/>
                    <a:pt x="8" y="955"/>
                    <a:pt x="55" y="1010"/>
                  </a:cubicBezTo>
                  <a:lnTo>
                    <a:pt x="603" y="1714"/>
                  </a:lnTo>
                  <a:cubicBezTo>
                    <a:pt x="638" y="1761"/>
                    <a:pt x="691" y="1785"/>
                    <a:pt x="744" y="1785"/>
                  </a:cubicBezTo>
                  <a:cubicBezTo>
                    <a:pt x="796" y="1785"/>
                    <a:pt x="849" y="1761"/>
                    <a:pt x="884" y="1714"/>
                  </a:cubicBezTo>
                  <a:lnTo>
                    <a:pt x="1463" y="994"/>
                  </a:lnTo>
                  <a:cubicBezTo>
                    <a:pt x="1518" y="924"/>
                    <a:pt x="1510" y="814"/>
                    <a:pt x="1440" y="752"/>
                  </a:cubicBezTo>
                  <a:lnTo>
                    <a:pt x="626" y="48"/>
                  </a:lnTo>
                  <a:cubicBezTo>
                    <a:pt x="591" y="15"/>
                    <a:pt x="549" y="1"/>
                    <a:pt x="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7"/>
            <p:cNvSpPr/>
            <p:nvPr/>
          </p:nvSpPr>
          <p:spPr>
            <a:xfrm>
              <a:off x="3011300" y="3002175"/>
              <a:ext cx="38175" cy="46675"/>
            </a:xfrm>
            <a:custGeom>
              <a:avLst/>
              <a:gdLst/>
              <a:ahLst/>
              <a:cxnLst/>
              <a:rect l="l" t="t" r="r" b="b"/>
              <a:pathLst>
                <a:path w="1527" h="1867" extrusionOk="0">
                  <a:moveTo>
                    <a:pt x="1139" y="0"/>
                  </a:moveTo>
                  <a:cubicBezTo>
                    <a:pt x="1116" y="0"/>
                    <a:pt x="1093" y="7"/>
                    <a:pt x="1073" y="23"/>
                  </a:cubicBezTo>
                  <a:lnTo>
                    <a:pt x="63" y="774"/>
                  </a:lnTo>
                  <a:cubicBezTo>
                    <a:pt x="16" y="813"/>
                    <a:pt x="1" y="883"/>
                    <a:pt x="40" y="938"/>
                  </a:cubicBezTo>
                  <a:lnTo>
                    <a:pt x="650" y="1814"/>
                  </a:lnTo>
                  <a:cubicBezTo>
                    <a:pt x="673" y="1849"/>
                    <a:pt x="711" y="1866"/>
                    <a:pt x="749" y="1866"/>
                  </a:cubicBezTo>
                  <a:cubicBezTo>
                    <a:pt x="789" y="1866"/>
                    <a:pt x="829" y="1847"/>
                    <a:pt x="854" y="1807"/>
                  </a:cubicBezTo>
                  <a:lnTo>
                    <a:pt x="1503" y="766"/>
                  </a:lnTo>
                  <a:cubicBezTo>
                    <a:pt x="1519" y="735"/>
                    <a:pt x="1526" y="696"/>
                    <a:pt x="1511" y="656"/>
                  </a:cubicBezTo>
                  <a:lnTo>
                    <a:pt x="1253" y="77"/>
                  </a:lnTo>
                  <a:cubicBezTo>
                    <a:pt x="1231" y="30"/>
                    <a:pt x="1186" y="0"/>
                    <a:pt x="1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0" name="Google Shape;2370;p57"/>
          <p:cNvGrpSpPr/>
          <p:nvPr/>
        </p:nvGrpSpPr>
        <p:grpSpPr>
          <a:xfrm>
            <a:off x="3617473" y="3116210"/>
            <a:ext cx="475525" cy="1465436"/>
            <a:chOff x="2620850" y="2994325"/>
            <a:chExt cx="204650" cy="630675"/>
          </a:xfrm>
        </p:grpSpPr>
        <p:sp>
          <p:nvSpPr>
            <p:cNvPr id="2371" name="Google Shape;2371;p57"/>
            <p:cNvSpPr/>
            <p:nvPr/>
          </p:nvSpPr>
          <p:spPr>
            <a:xfrm>
              <a:off x="2641600" y="3588975"/>
              <a:ext cx="67700" cy="34450"/>
            </a:xfrm>
            <a:custGeom>
              <a:avLst/>
              <a:gdLst/>
              <a:ahLst/>
              <a:cxnLst/>
              <a:rect l="l" t="t" r="r" b="b"/>
              <a:pathLst>
                <a:path w="2708" h="1378" extrusionOk="0">
                  <a:moveTo>
                    <a:pt x="1393" y="0"/>
                  </a:moveTo>
                  <a:lnTo>
                    <a:pt x="1393" y="548"/>
                  </a:lnTo>
                  <a:lnTo>
                    <a:pt x="775" y="540"/>
                  </a:lnTo>
                  <a:cubicBezTo>
                    <a:pt x="352" y="540"/>
                    <a:pt x="8" y="885"/>
                    <a:pt x="8" y="1307"/>
                  </a:cubicBezTo>
                  <a:lnTo>
                    <a:pt x="0" y="1362"/>
                  </a:lnTo>
                  <a:lnTo>
                    <a:pt x="1385" y="1370"/>
                  </a:lnTo>
                  <a:lnTo>
                    <a:pt x="2512" y="1378"/>
                  </a:lnTo>
                  <a:cubicBezTo>
                    <a:pt x="2614" y="1378"/>
                    <a:pt x="2700" y="1299"/>
                    <a:pt x="2700" y="1198"/>
                  </a:cubicBezTo>
                  <a:lnTo>
                    <a:pt x="2708" y="16"/>
                  </a:lnTo>
                  <a:lnTo>
                    <a:pt x="13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7"/>
            <p:cNvSpPr/>
            <p:nvPr/>
          </p:nvSpPr>
          <p:spPr>
            <a:xfrm>
              <a:off x="2641600" y="3619500"/>
              <a:ext cx="67500" cy="5500"/>
            </a:xfrm>
            <a:custGeom>
              <a:avLst/>
              <a:gdLst/>
              <a:ahLst/>
              <a:cxnLst/>
              <a:rect l="l" t="t" r="r" b="b"/>
              <a:pathLst>
                <a:path w="2700" h="220" extrusionOk="0">
                  <a:moveTo>
                    <a:pt x="8" y="0"/>
                  </a:moveTo>
                  <a:lnTo>
                    <a:pt x="0" y="204"/>
                  </a:lnTo>
                  <a:lnTo>
                    <a:pt x="2700" y="219"/>
                  </a:lnTo>
                  <a:lnTo>
                    <a:pt x="2700" y="16"/>
                  </a:lnTo>
                  <a:lnTo>
                    <a:pt x="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2667800" y="3596400"/>
              <a:ext cx="8825" cy="7850"/>
            </a:xfrm>
            <a:custGeom>
              <a:avLst/>
              <a:gdLst/>
              <a:ahLst/>
              <a:cxnLst/>
              <a:rect l="l" t="t" r="r" b="b"/>
              <a:pathLst>
                <a:path w="353" h="314" extrusionOk="0">
                  <a:moveTo>
                    <a:pt x="134" y="63"/>
                  </a:moveTo>
                  <a:cubicBezTo>
                    <a:pt x="173" y="71"/>
                    <a:pt x="236" y="142"/>
                    <a:pt x="290" y="251"/>
                  </a:cubicBezTo>
                  <a:cubicBezTo>
                    <a:pt x="165" y="220"/>
                    <a:pt x="79" y="173"/>
                    <a:pt x="71" y="134"/>
                  </a:cubicBezTo>
                  <a:cubicBezTo>
                    <a:pt x="71" y="126"/>
                    <a:pt x="63" y="110"/>
                    <a:pt x="87" y="87"/>
                  </a:cubicBezTo>
                  <a:cubicBezTo>
                    <a:pt x="103" y="63"/>
                    <a:pt x="118" y="63"/>
                    <a:pt x="126" y="63"/>
                  </a:cubicBezTo>
                  <a:close/>
                  <a:moveTo>
                    <a:pt x="142" y="1"/>
                  </a:moveTo>
                  <a:cubicBezTo>
                    <a:pt x="118" y="1"/>
                    <a:pt x="79" y="1"/>
                    <a:pt x="40" y="48"/>
                  </a:cubicBezTo>
                  <a:cubicBezTo>
                    <a:pt x="1" y="87"/>
                    <a:pt x="9" y="126"/>
                    <a:pt x="9" y="149"/>
                  </a:cubicBezTo>
                  <a:cubicBezTo>
                    <a:pt x="32" y="212"/>
                    <a:pt x="118" y="267"/>
                    <a:pt x="275" y="306"/>
                  </a:cubicBezTo>
                  <a:cubicBezTo>
                    <a:pt x="275" y="314"/>
                    <a:pt x="283" y="314"/>
                    <a:pt x="290" y="314"/>
                  </a:cubicBezTo>
                  <a:cubicBezTo>
                    <a:pt x="306" y="314"/>
                    <a:pt x="322" y="306"/>
                    <a:pt x="337" y="290"/>
                  </a:cubicBezTo>
                  <a:cubicBezTo>
                    <a:pt x="353" y="267"/>
                    <a:pt x="353" y="243"/>
                    <a:pt x="345" y="220"/>
                  </a:cubicBezTo>
                  <a:cubicBezTo>
                    <a:pt x="298" y="126"/>
                    <a:pt x="228" y="16"/>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2674850" y="3599125"/>
              <a:ext cx="11175" cy="6700"/>
            </a:xfrm>
            <a:custGeom>
              <a:avLst/>
              <a:gdLst/>
              <a:ahLst/>
              <a:cxnLst/>
              <a:rect l="l" t="t" r="r" b="b"/>
              <a:pathLst>
                <a:path w="447" h="268" extrusionOk="0">
                  <a:moveTo>
                    <a:pt x="314" y="56"/>
                  </a:moveTo>
                  <a:cubicBezTo>
                    <a:pt x="329" y="56"/>
                    <a:pt x="345" y="64"/>
                    <a:pt x="353" y="64"/>
                  </a:cubicBezTo>
                  <a:cubicBezTo>
                    <a:pt x="360" y="72"/>
                    <a:pt x="376" y="80"/>
                    <a:pt x="384" y="119"/>
                  </a:cubicBezTo>
                  <a:cubicBezTo>
                    <a:pt x="384" y="150"/>
                    <a:pt x="376" y="173"/>
                    <a:pt x="360" y="181"/>
                  </a:cubicBezTo>
                  <a:cubicBezTo>
                    <a:pt x="342" y="197"/>
                    <a:pt x="316" y="203"/>
                    <a:pt x="281" y="203"/>
                  </a:cubicBezTo>
                  <a:cubicBezTo>
                    <a:pt x="227" y="203"/>
                    <a:pt x="154" y="186"/>
                    <a:pt x="63" y="158"/>
                  </a:cubicBezTo>
                  <a:cubicBezTo>
                    <a:pt x="63" y="158"/>
                    <a:pt x="63" y="150"/>
                    <a:pt x="71" y="150"/>
                  </a:cubicBezTo>
                  <a:cubicBezTo>
                    <a:pt x="173" y="87"/>
                    <a:pt x="259" y="56"/>
                    <a:pt x="314" y="56"/>
                  </a:cubicBezTo>
                  <a:close/>
                  <a:moveTo>
                    <a:pt x="311" y="1"/>
                  </a:moveTo>
                  <a:cubicBezTo>
                    <a:pt x="228" y="1"/>
                    <a:pt x="122" y="48"/>
                    <a:pt x="40" y="95"/>
                  </a:cubicBezTo>
                  <a:cubicBezTo>
                    <a:pt x="8" y="111"/>
                    <a:pt x="1" y="150"/>
                    <a:pt x="16" y="181"/>
                  </a:cubicBezTo>
                  <a:cubicBezTo>
                    <a:pt x="24" y="197"/>
                    <a:pt x="32" y="213"/>
                    <a:pt x="47" y="213"/>
                  </a:cubicBezTo>
                  <a:cubicBezTo>
                    <a:pt x="126" y="244"/>
                    <a:pt x="212" y="267"/>
                    <a:pt x="282" y="267"/>
                  </a:cubicBezTo>
                  <a:cubicBezTo>
                    <a:pt x="329" y="267"/>
                    <a:pt x="368" y="252"/>
                    <a:pt x="392" y="236"/>
                  </a:cubicBezTo>
                  <a:cubicBezTo>
                    <a:pt x="415" y="213"/>
                    <a:pt x="447" y="181"/>
                    <a:pt x="439" y="119"/>
                  </a:cubicBezTo>
                  <a:cubicBezTo>
                    <a:pt x="439" y="56"/>
                    <a:pt x="407" y="25"/>
                    <a:pt x="384" y="17"/>
                  </a:cubicBezTo>
                  <a:cubicBezTo>
                    <a:pt x="363" y="6"/>
                    <a:pt x="338"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p:nvPr/>
          </p:nvSpPr>
          <p:spPr>
            <a:xfrm>
              <a:off x="2674075" y="3602875"/>
              <a:ext cx="5700" cy="9200"/>
            </a:xfrm>
            <a:custGeom>
              <a:avLst/>
              <a:gdLst/>
              <a:ahLst/>
              <a:cxnLst/>
              <a:rect l="l" t="t" r="r" b="b"/>
              <a:pathLst>
                <a:path w="228" h="368" extrusionOk="0">
                  <a:moveTo>
                    <a:pt x="63" y="0"/>
                  </a:moveTo>
                  <a:cubicBezTo>
                    <a:pt x="47" y="0"/>
                    <a:pt x="32" y="8"/>
                    <a:pt x="24" y="31"/>
                  </a:cubicBezTo>
                  <a:cubicBezTo>
                    <a:pt x="24" y="39"/>
                    <a:pt x="0" y="266"/>
                    <a:pt x="180" y="368"/>
                  </a:cubicBezTo>
                  <a:lnTo>
                    <a:pt x="196" y="368"/>
                  </a:lnTo>
                  <a:cubicBezTo>
                    <a:pt x="204" y="368"/>
                    <a:pt x="219" y="360"/>
                    <a:pt x="219" y="352"/>
                  </a:cubicBezTo>
                  <a:cubicBezTo>
                    <a:pt x="227" y="336"/>
                    <a:pt x="227" y="321"/>
                    <a:pt x="212" y="313"/>
                  </a:cubicBezTo>
                  <a:cubicBezTo>
                    <a:pt x="71" y="235"/>
                    <a:pt x="86" y="39"/>
                    <a:pt x="86" y="31"/>
                  </a:cubicBezTo>
                  <a:cubicBezTo>
                    <a:pt x="86" y="16"/>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7"/>
            <p:cNvSpPr/>
            <p:nvPr/>
          </p:nvSpPr>
          <p:spPr>
            <a:xfrm>
              <a:off x="2691475" y="3599150"/>
              <a:ext cx="13525" cy="13525"/>
            </a:xfrm>
            <a:custGeom>
              <a:avLst/>
              <a:gdLst/>
              <a:ahLst/>
              <a:cxnLst/>
              <a:rect l="l" t="t" r="r" b="b"/>
              <a:pathLst>
                <a:path w="541" h="541" extrusionOk="0">
                  <a:moveTo>
                    <a:pt x="274" y="63"/>
                  </a:moveTo>
                  <a:cubicBezTo>
                    <a:pt x="329" y="63"/>
                    <a:pt x="376" y="86"/>
                    <a:pt x="423" y="126"/>
                  </a:cubicBezTo>
                  <a:cubicBezTo>
                    <a:pt x="462" y="165"/>
                    <a:pt x="478" y="219"/>
                    <a:pt x="478" y="274"/>
                  </a:cubicBezTo>
                  <a:cubicBezTo>
                    <a:pt x="478" y="329"/>
                    <a:pt x="454" y="384"/>
                    <a:pt x="415" y="423"/>
                  </a:cubicBezTo>
                  <a:cubicBezTo>
                    <a:pt x="376" y="462"/>
                    <a:pt x="321" y="485"/>
                    <a:pt x="267" y="485"/>
                  </a:cubicBezTo>
                  <a:cubicBezTo>
                    <a:pt x="212" y="485"/>
                    <a:pt x="157" y="462"/>
                    <a:pt x="118" y="423"/>
                  </a:cubicBezTo>
                  <a:cubicBezTo>
                    <a:pt x="79" y="384"/>
                    <a:pt x="55" y="329"/>
                    <a:pt x="55" y="274"/>
                  </a:cubicBezTo>
                  <a:cubicBezTo>
                    <a:pt x="55" y="212"/>
                    <a:pt x="79" y="165"/>
                    <a:pt x="118" y="126"/>
                  </a:cubicBezTo>
                  <a:cubicBezTo>
                    <a:pt x="157" y="86"/>
                    <a:pt x="212" y="63"/>
                    <a:pt x="267" y="63"/>
                  </a:cubicBezTo>
                  <a:close/>
                  <a:moveTo>
                    <a:pt x="267" y="0"/>
                  </a:moveTo>
                  <a:cubicBezTo>
                    <a:pt x="196" y="0"/>
                    <a:pt x="134" y="32"/>
                    <a:pt x="79" y="79"/>
                  </a:cubicBezTo>
                  <a:cubicBezTo>
                    <a:pt x="24" y="133"/>
                    <a:pt x="1" y="196"/>
                    <a:pt x="1" y="274"/>
                  </a:cubicBezTo>
                  <a:cubicBezTo>
                    <a:pt x="1" y="345"/>
                    <a:pt x="24" y="407"/>
                    <a:pt x="79" y="462"/>
                  </a:cubicBezTo>
                  <a:cubicBezTo>
                    <a:pt x="126" y="517"/>
                    <a:pt x="196" y="540"/>
                    <a:pt x="267" y="540"/>
                  </a:cubicBezTo>
                  <a:cubicBezTo>
                    <a:pt x="345" y="540"/>
                    <a:pt x="408" y="517"/>
                    <a:pt x="462" y="462"/>
                  </a:cubicBezTo>
                  <a:cubicBezTo>
                    <a:pt x="509" y="415"/>
                    <a:pt x="541" y="345"/>
                    <a:pt x="541" y="274"/>
                  </a:cubicBezTo>
                  <a:cubicBezTo>
                    <a:pt x="541" y="204"/>
                    <a:pt x="509" y="133"/>
                    <a:pt x="462" y="79"/>
                  </a:cubicBezTo>
                  <a:cubicBezTo>
                    <a:pt x="408"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7"/>
            <p:cNvSpPr/>
            <p:nvPr/>
          </p:nvSpPr>
          <p:spPr>
            <a:xfrm>
              <a:off x="2749575" y="3588975"/>
              <a:ext cx="67700" cy="34450"/>
            </a:xfrm>
            <a:custGeom>
              <a:avLst/>
              <a:gdLst/>
              <a:ahLst/>
              <a:cxnLst/>
              <a:rect l="l" t="t" r="r" b="b"/>
              <a:pathLst>
                <a:path w="2708" h="1378" extrusionOk="0">
                  <a:moveTo>
                    <a:pt x="1315" y="0"/>
                  </a:moveTo>
                  <a:lnTo>
                    <a:pt x="0" y="16"/>
                  </a:lnTo>
                  <a:lnTo>
                    <a:pt x="8" y="1198"/>
                  </a:lnTo>
                  <a:cubicBezTo>
                    <a:pt x="8" y="1299"/>
                    <a:pt x="94" y="1378"/>
                    <a:pt x="196" y="1378"/>
                  </a:cubicBezTo>
                  <a:lnTo>
                    <a:pt x="1323" y="1370"/>
                  </a:lnTo>
                  <a:lnTo>
                    <a:pt x="2708" y="1362"/>
                  </a:lnTo>
                  <a:lnTo>
                    <a:pt x="2708" y="1307"/>
                  </a:lnTo>
                  <a:cubicBezTo>
                    <a:pt x="2700" y="885"/>
                    <a:pt x="2356" y="540"/>
                    <a:pt x="1933" y="540"/>
                  </a:cubicBezTo>
                  <a:lnTo>
                    <a:pt x="1315" y="548"/>
                  </a:lnTo>
                  <a:lnTo>
                    <a:pt x="1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7"/>
            <p:cNvSpPr/>
            <p:nvPr/>
          </p:nvSpPr>
          <p:spPr>
            <a:xfrm>
              <a:off x="2749775" y="3619500"/>
              <a:ext cx="67500" cy="5500"/>
            </a:xfrm>
            <a:custGeom>
              <a:avLst/>
              <a:gdLst/>
              <a:ahLst/>
              <a:cxnLst/>
              <a:rect l="l" t="t" r="r" b="b"/>
              <a:pathLst>
                <a:path w="2700" h="220" extrusionOk="0">
                  <a:moveTo>
                    <a:pt x="2700" y="0"/>
                  </a:moveTo>
                  <a:lnTo>
                    <a:pt x="0" y="16"/>
                  </a:lnTo>
                  <a:lnTo>
                    <a:pt x="0" y="219"/>
                  </a:lnTo>
                  <a:lnTo>
                    <a:pt x="2700" y="204"/>
                  </a:lnTo>
                  <a:lnTo>
                    <a:pt x="2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7"/>
            <p:cNvSpPr/>
            <p:nvPr/>
          </p:nvSpPr>
          <p:spPr>
            <a:xfrm>
              <a:off x="2782250" y="3596400"/>
              <a:ext cx="8825" cy="7850"/>
            </a:xfrm>
            <a:custGeom>
              <a:avLst/>
              <a:gdLst/>
              <a:ahLst/>
              <a:cxnLst/>
              <a:rect l="l" t="t" r="r" b="b"/>
              <a:pathLst>
                <a:path w="353" h="314" extrusionOk="0">
                  <a:moveTo>
                    <a:pt x="219" y="63"/>
                  </a:moveTo>
                  <a:cubicBezTo>
                    <a:pt x="235" y="63"/>
                    <a:pt x="251" y="63"/>
                    <a:pt x="266" y="87"/>
                  </a:cubicBezTo>
                  <a:cubicBezTo>
                    <a:pt x="290" y="110"/>
                    <a:pt x="290" y="126"/>
                    <a:pt x="282" y="134"/>
                  </a:cubicBezTo>
                  <a:cubicBezTo>
                    <a:pt x="274" y="173"/>
                    <a:pt x="188" y="220"/>
                    <a:pt x="63" y="251"/>
                  </a:cubicBezTo>
                  <a:cubicBezTo>
                    <a:pt x="118" y="142"/>
                    <a:pt x="180" y="71"/>
                    <a:pt x="219" y="63"/>
                  </a:cubicBezTo>
                  <a:close/>
                  <a:moveTo>
                    <a:pt x="211" y="1"/>
                  </a:moveTo>
                  <a:cubicBezTo>
                    <a:pt x="149" y="16"/>
                    <a:pt x="78" y="87"/>
                    <a:pt x="16" y="220"/>
                  </a:cubicBezTo>
                  <a:cubicBezTo>
                    <a:pt x="0" y="243"/>
                    <a:pt x="8" y="267"/>
                    <a:pt x="24" y="290"/>
                  </a:cubicBezTo>
                  <a:cubicBezTo>
                    <a:pt x="31" y="306"/>
                    <a:pt x="47" y="314"/>
                    <a:pt x="63" y="314"/>
                  </a:cubicBezTo>
                  <a:cubicBezTo>
                    <a:pt x="71" y="314"/>
                    <a:pt x="78" y="314"/>
                    <a:pt x="86" y="306"/>
                  </a:cubicBezTo>
                  <a:cubicBezTo>
                    <a:pt x="235" y="267"/>
                    <a:pt x="321" y="212"/>
                    <a:pt x="344" y="149"/>
                  </a:cubicBezTo>
                  <a:cubicBezTo>
                    <a:pt x="352" y="126"/>
                    <a:pt x="352" y="87"/>
                    <a:pt x="313" y="48"/>
                  </a:cubicBezTo>
                  <a:cubicBezTo>
                    <a:pt x="274" y="1"/>
                    <a:pt x="235"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7"/>
            <p:cNvSpPr/>
            <p:nvPr/>
          </p:nvSpPr>
          <p:spPr>
            <a:xfrm>
              <a:off x="2772850" y="3599125"/>
              <a:ext cx="11375" cy="6700"/>
            </a:xfrm>
            <a:custGeom>
              <a:avLst/>
              <a:gdLst/>
              <a:ahLst/>
              <a:cxnLst/>
              <a:rect l="l" t="t" r="r" b="b"/>
              <a:pathLst>
                <a:path w="455" h="268" extrusionOk="0">
                  <a:moveTo>
                    <a:pt x="134" y="56"/>
                  </a:moveTo>
                  <a:cubicBezTo>
                    <a:pt x="188" y="56"/>
                    <a:pt x="274" y="87"/>
                    <a:pt x="376" y="150"/>
                  </a:cubicBezTo>
                  <a:cubicBezTo>
                    <a:pt x="384" y="150"/>
                    <a:pt x="384" y="158"/>
                    <a:pt x="376" y="158"/>
                  </a:cubicBezTo>
                  <a:cubicBezTo>
                    <a:pt x="290" y="186"/>
                    <a:pt x="219" y="203"/>
                    <a:pt x="166" y="203"/>
                  </a:cubicBezTo>
                  <a:cubicBezTo>
                    <a:pt x="132" y="203"/>
                    <a:pt x="105" y="197"/>
                    <a:pt x="87" y="181"/>
                  </a:cubicBezTo>
                  <a:cubicBezTo>
                    <a:pt x="71" y="173"/>
                    <a:pt x="63" y="150"/>
                    <a:pt x="63" y="119"/>
                  </a:cubicBezTo>
                  <a:cubicBezTo>
                    <a:pt x="71" y="80"/>
                    <a:pt x="87" y="72"/>
                    <a:pt x="95" y="64"/>
                  </a:cubicBezTo>
                  <a:cubicBezTo>
                    <a:pt x="102" y="64"/>
                    <a:pt x="118" y="56"/>
                    <a:pt x="134" y="56"/>
                  </a:cubicBezTo>
                  <a:close/>
                  <a:moveTo>
                    <a:pt x="136" y="1"/>
                  </a:moveTo>
                  <a:cubicBezTo>
                    <a:pt x="109" y="1"/>
                    <a:pt x="84" y="6"/>
                    <a:pt x="63" y="17"/>
                  </a:cubicBezTo>
                  <a:cubicBezTo>
                    <a:pt x="40" y="25"/>
                    <a:pt x="8" y="56"/>
                    <a:pt x="8" y="119"/>
                  </a:cubicBezTo>
                  <a:cubicBezTo>
                    <a:pt x="1" y="181"/>
                    <a:pt x="32" y="213"/>
                    <a:pt x="55" y="236"/>
                  </a:cubicBezTo>
                  <a:cubicBezTo>
                    <a:pt x="79" y="252"/>
                    <a:pt x="126" y="267"/>
                    <a:pt x="165" y="267"/>
                  </a:cubicBezTo>
                  <a:cubicBezTo>
                    <a:pt x="243" y="267"/>
                    <a:pt x="329" y="244"/>
                    <a:pt x="400" y="213"/>
                  </a:cubicBezTo>
                  <a:cubicBezTo>
                    <a:pt x="415" y="213"/>
                    <a:pt x="431" y="197"/>
                    <a:pt x="439" y="181"/>
                  </a:cubicBezTo>
                  <a:cubicBezTo>
                    <a:pt x="454" y="150"/>
                    <a:pt x="439" y="111"/>
                    <a:pt x="407" y="95"/>
                  </a:cubicBezTo>
                  <a:cubicBezTo>
                    <a:pt x="325" y="48"/>
                    <a:pt x="220"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7"/>
            <p:cNvSpPr/>
            <p:nvPr/>
          </p:nvSpPr>
          <p:spPr>
            <a:xfrm>
              <a:off x="2779100" y="3602875"/>
              <a:ext cx="5700" cy="9200"/>
            </a:xfrm>
            <a:custGeom>
              <a:avLst/>
              <a:gdLst/>
              <a:ahLst/>
              <a:cxnLst/>
              <a:rect l="l" t="t" r="r" b="b"/>
              <a:pathLst>
                <a:path w="228" h="368" extrusionOk="0">
                  <a:moveTo>
                    <a:pt x="165" y="0"/>
                  </a:moveTo>
                  <a:cubicBezTo>
                    <a:pt x="150" y="0"/>
                    <a:pt x="142" y="16"/>
                    <a:pt x="142" y="31"/>
                  </a:cubicBezTo>
                  <a:cubicBezTo>
                    <a:pt x="142" y="39"/>
                    <a:pt x="165" y="235"/>
                    <a:pt x="17" y="313"/>
                  </a:cubicBezTo>
                  <a:cubicBezTo>
                    <a:pt x="9" y="321"/>
                    <a:pt x="1" y="336"/>
                    <a:pt x="9" y="352"/>
                  </a:cubicBezTo>
                  <a:cubicBezTo>
                    <a:pt x="17" y="360"/>
                    <a:pt x="24" y="368"/>
                    <a:pt x="32" y="368"/>
                  </a:cubicBezTo>
                  <a:lnTo>
                    <a:pt x="48" y="368"/>
                  </a:lnTo>
                  <a:cubicBezTo>
                    <a:pt x="228" y="266"/>
                    <a:pt x="204" y="39"/>
                    <a:pt x="204" y="23"/>
                  </a:cubicBezTo>
                  <a:cubicBezTo>
                    <a:pt x="197" y="8"/>
                    <a:pt x="181"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7"/>
            <p:cNvSpPr/>
            <p:nvPr/>
          </p:nvSpPr>
          <p:spPr>
            <a:xfrm>
              <a:off x="2753875" y="3599150"/>
              <a:ext cx="13725" cy="13525"/>
            </a:xfrm>
            <a:custGeom>
              <a:avLst/>
              <a:gdLst/>
              <a:ahLst/>
              <a:cxnLst/>
              <a:rect l="l" t="t" r="r" b="b"/>
              <a:pathLst>
                <a:path w="549" h="541" extrusionOk="0">
                  <a:moveTo>
                    <a:pt x="274" y="63"/>
                  </a:moveTo>
                  <a:cubicBezTo>
                    <a:pt x="329" y="63"/>
                    <a:pt x="384" y="86"/>
                    <a:pt x="423" y="126"/>
                  </a:cubicBezTo>
                  <a:cubicBezTo>
                    <a:pt x="462" y="165"/>
                    <a:pt x="486" y="212"/>
                    <a:pt x="486" y="274"/>
                  </a:cubicBezTo>
                  <a:cubicBezTo>
                    <a:pt x="486" y="329"/>
                    <a:pt x="462" y="384"/>
                    <a:pt x="423" y="423"/>
                  </a:cubicBezTo>
                  <a:cubicBezTo>
                    <a:pt x="384" y="462"/>
                    <a:pt x="329" y="485"/>
                    <a:pt x="274" y="485"/>
                  </a:cubicBezTo>
                  <a:cubicBezTo>
                    <a:pt x="220" y="485"/>
                    <a:pt x="165" y="462"/>
                    <a:pt x="126" y="423"/>
                  </a:cubicBezTo>
                  <a:cubicBezTo>
                    <a:pt x="87" y="384"/>
                    <a:pt x="63" y="329"/>
                    <a:pt x="63" y="274"/>
                  </a:cubicBezTo>
                  <a:cubicBezTo>
                    <a:pt x="63" y="219"/>
                    <a:pt x="87" y="165"/>
                    <a:pt x="126" y="126"/>
                  </a:cubicBezTo>
                  <a:cubicBezTo>
                    <a:pt x="165" y="86"/>
                    <a:pt x="212" y="63"/>
                    <a:pt x="274" y="63"/>
                  </a:cubicBezTo>
                  <a:close/>
                  <a:moveTo>
                    <a:pt x="274" y="0"/>
                  </a:moveTo>
                  <a:cubicBezTo>
                    <a:pt x="196" y="0"/>
                    <a:pt x="134" y="32"/>
                    <a:pt x="79" y="79"/>
                  </a:cubicBezTo>
                  <a:cubicBezTo>
                    <a:pt x="32" y="133"/>
                    <a:pt x="1" y="204"/>
                    <a:pt x="1" y="274"/>
                  </a:cubicBezTo>
                  <a:cubicBezTo>
                    <a:pt x="1" y="345"/>
                    <a:pt x="32" y="415"/>
                    <a:pt x="79" y="462"/>
                  </a:cubicBezTo>
                  <a:cubicBezTo>
                    <a:pt x="134" y="517"/>
                    <a:pt x="204" y="540"/>
                    <a:pt x="274" y="540"/>
                  </a:cubicBezTo>
                  <a:cubicBezTo>
                    <a:pt x="345" y="540"/>
                    <a:pt x="415" y="517"/>
                    <a:pt x="462" y="462"/>
                  </a:cubicBezTo>
                  <a:cubicBezTo>
                    <a:pt x="517" y="407"/>
                    <a:pt x="548" y="345"/>
                    <a:pt x="541" y="274"/>
                  </a:cubicBezTo>
                  <a:cubicBezTo>
                    <a:pt x="541" y="196"/>
                    <a:pt x="517" y="133"/>
                    <a:pt x="462" y="79"/>
                  </a:cubicBezTo>
                  <a:cubicBezTo>
                    <a:pt x="415" y="32"/>
                    <a:pt x="345" y="0"/>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7"/>
            <p:cNvSpPr/>
            <p:nvPr/>
          </p:nvSpPr>
          <p:spPr>
            <a:xfrm>
              <a:off x="2666250" y="3289875"/>
              <a:ext cx="121700" cy="300700"/>
            </a:xfrm>
            <a:custGeom>
              <a:avLst/>
              <a:gdLst/>
              <a:ahLst/>
              <a:cxnLst/>
              <a:rect l="l" t="t" r="r" b="b"/>
              <a:pathLst>
                <a:path w="4868" h="12028" extrusionOk="0">
                  <a:moveTo>
                    <a:pt x="4797" y="1"/>
                  </a:moveTo>
                  <a:cubicBezTo>
                    <a:pt x="4797" y="1"/>
                    <a:pt x="110" y="17"/>
                    <a:pt x="118" y="95"/>
                  </a:cubicBezTo>
                  <a:lnTo>
                    <a:pt x="0" y="11871"/>
                  </a:lnTo>
                  <a:cubicBezTo>
                    <a:pt x="0" y="11949"/>
                    <a:pt x="71" y="12019"/>
                    <a:pt x="165" y="12019"/>
                  </a:cubicBezTo>
                  <a:lnTo>
                    <a:pt x="1870" y="12019"/>
                  </a:lnTo>
                  <a:cubicBezTo>
                    <a:pt x="1956" y="12019"/>
                    <a:pt x="2035" y="11957"/>
                    <a:pt x="2035" y="11871"/>
                  </a:cubicBezTo>
                  <a:lnTo>
                    <a:pt x="2481" y="1973"/>
                  </a:lnTo>
                  <a:lnTo>
                    <a:pt x="2981" y="11878"/>
                  </a:lnTo>
                  <a:cubicBezTo>
                    <a:pt x="2981" y="11957"/>
                    <a:pt x="3060" y="12019"/>
                    <a:pt x="3146" y="12019"/>
                  </a:cubicBezTo>
                  <a:lnTo>
                    <a:pt x="4671" y="12027"/>
                  </a:lnTo>
                  <a:cubicBezTo>
                    <a:pt x="4765" y="12027"/>
                    <a:pt x="4836" y="11957"/>
                    <a:pt x="4844" y="11878"/>
                  </a:cubicBezTo>
                  <a:lnTo>
                    <a:pt x="4867" y="87"/>
                  </a:lnTo>
                  <a:cubicBezTo>
                    <a:pt x="4867" y="32"/>
                    <a:pt x="4851" y="24"/>
                    <a:pt x="4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7"/>
            <p:cNvSpPr/>
            <p:nvPr/>
          </p:nvSpPr>
          <p:spPr>
            <a:xfrm>
              <a:off x="2668600" y="3292025"/>
              <a:ext cx="119350" cy="33475"/>
            </a:xfrm>
            <a:custGeom>
              <a:avLst/>
              <a:gdLst/>
              <a:ahLst/>
              <a:cxnLst/>
              <a:rect l="l" t="t" r="r" b="b"/>
              <a:pathLst>
                <a:path w="4774" h="1339" extrusionOk="0">
                  <a:moveTo>
                    <a:pt x="2441" y="1"/>
                  </a:moveTo>
                  <a:lnTo>
                    <a:pt x="1883" y="307"/>
                  </a:lnTo>
                  <a:lnTo>
                    <a:pt x="1883" y="307"/>
                  </a:lnTo>
                  <a:lnTo>
                    <a:pt x="2959" y="280"/>
                  </a:lnTo>
                  <a:lnTo>
                    <a:pt x="2959" y="280"/>
                  </a:lnTo>
                  <a:lnTo>
                    <a:pt x="2441" y="1"/>
                  </a:lnTo>
                  <a:close/>
                  <a:moveTo>
                    <a:pt x="4773" y="236"/>
                  </a:moveTo>
                  <a:lnTo>
                    <a:pt x="2959" y="280"/>
                  </a:lnTo>
                  <a:lnTo>
                    <a:pt x="2959" y="280"/>
                  </a:lnTo>
                  <a:lnTo>
                    <a:pt x="4773" y="1261"/>
                  </a:lnTo>
                  <a:lnTo>
                    <a:pt x="4773" y="236"/>
                  </a:lnTo>
                  <a:close/>
                  <a:moveTo>
                    <a:pt x="1883" y="307"/>
                  </a:moveTo>
                  <a:lnTo>
                    <a:pt x="16" y="353"/>
                  </a:lnTo>
                  <a:lnTo>
                    <a:pt x="0" y="1339"/>
                  </a:lnTo>
                  <a:lnTo>
                    <a:pt x="1883" y="30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7"/>
            <p:cNvSpPr/>
            <p:nvPr/>
          </p:nvSpPr>
          <p:spPr>
            <a:xfrm>
              <a:off x="2620850" y="3111300"/>
              <a:ext cx="204650" cy="198750"/>
            </a:xfrm>
            <a:custGeom>
              <a:avLst/>
              <a:gdLst/>
              <a:ahLst/>
              <a:cxnLst/>
              <a:rect l="l" t="t" r="r" b="b"/>
              <a:pathLst>
                <a:path w="8186" h="7950" extrusionOk="0">
                  <a:moveTo>
                    <a:pt x="4117" y="0"/>
                  </a:moveTo>
                  <a:cubicBezTo>
                    <a:pt x="3624" y="0"/>
                    <a:pt x="3123" y="55"/>
                    <a:pt x="2653" y="211"/>
                  </a:cubicBezTo>
                  <a:cubicBezTo>
                    <a:pt x="2528" y="258"/>
                    <a:pt x="2403" y="305"/>
                    <a:pt x="2286" y="368"/>
                  </a:cubicBezTo>
                  <a:cubicBezTo>
                    <a:pt x="1699" y="665"/>
                    <a:pt x="1112" y="1103"/>
                    <a:pt x="948" y="1776"/>
                  </a:cubicBezTo>
                  <a:lnTo>
                    <a:pt x="64" y="5321"/>
                  </a:lnTo>
                  <a:cubicBezTo>
                    <a:pt x="1" y="5587"/>
                    <a:pt x="56" y="5869"/>
                    <a:pt x="220" y="6095"/>
                  </a:cubicBezTo>
                  <a:cubicBezTo>
                    <a:pt x="380" y="6312"/>
                    <a:pt x="638" y="6436"/>
                    <a:pt x="906" y="6436"/>
                  </a:cubicBezTo>
                  <a:cubicBezTo>
                    <a:pt x="967" y="6436"/>
                    <a:pt x="1028" y="6429"/>
                    <a:pt x="1089" y="6416"/>
                  </a:cubicBezTo>
                  <a:lnTo>
                    <a:pt x="1840" y="6252"/>
                  </a:lnTo>
                  <a:lnTo>
                    <a:pt x="1840" y="7903"/>
                  </a:lnTo>
                  <a:lnTo>
                    <a:pt x="4351" y="7770"/>
                  </a:lnTo>
                  <a:lnTo>
                    <a:pt x="6683" y="7950"/>
                  </a:lnTo>
                  <a:lnTo>
                    <a:pt x="6683" y="6127"/>
                  </a:lnTo>
                  <a:cubicBezTo>
                    <a:pt x="6902" y="6252"/>
                    <a:pt x="7153" y="6330"/>
                    <a:pt x="7403" y="6346"/>
                  </a:cubicBezTo>
                  <a:cubicBezTo>
                    <a:pt x="7422" y="6348"/>
                    <a:pt x="7442" y="6349"/>
                    <a:pt x="7461" y="6349"/>
                  </a:cubicBezTo>
                  <a:cubicBezTo>
                    <a:pt x="7681" y="6349"/>
                    <a:pt x="7882" y="6227"/>
                    <a:pt x="7998" y="6033"/>
                  </a:cubicBezTo>
                  <a:cubicBezTo>
                    <a:pt x="8131" y="5806"/>
                    <a:pt x="8185" y="5540"/>
                    <a:pt x="8154" y="5274"/>
                  </a:cubicBezTo>
                  <a:cubicBezTo>
                    <a:pt x="8154" y="5274"/>
                    <a:pt x="7755" y="2136"/>
                    <a:pt x="7755" y="2136"/>
                  </a:cubicBezTo>
                  <a:cubicBezTo>
                    <a:pt x="7700" y="1690"/>
                    <a:pt x="7497" y="1268"/>
                    <a:pt x="7184" y="939"/>
                  </a:cubicBezTo>
                  <a:cubicBezTo>
                    <a:pt x="6957" y="697"/>
                    <a:pt x="6667" y="524"/>
                    <a:pt x="6354" y="407"/>
                  </a:cubicBezTo>
                  <a:cubicBezTo>
                    <a:pt x="6096" y="305"/>
                    <a:pt x="5830" y="180"/>
                    <a:pt x="5556" y="125"/>
                  </a:cubicBezTo>
                  <a:cubicBezTo>
                    <a:pt x="5329" y="78"/>
                    <a:pt x="5095" y="63"/>
                    <a:pt x="4860" y="39"/>
                  </a:cubicBezTo>
                  <a:cubicBezTo>
                    <a:pt x="4617" y="16"/>
                    <a:pt x="4367" y="0"/>
                    <a:pt x="4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7"/>
            <p:cNvSpPr/>
            <p:nvPr/>
          </p:nvSpPr>
          <p:spPr>
            <a:xfrm>
              <a:off x="2703400" y="3105275"/>
              <a:ext cx="48950" cy="36350"/>
            </a:xfrm>
            <a:custGeom>
              <a:avLst/>
              <a:gdLst/>
              <a:ahLst/>
              <a:cxnLst/>
              <a:rect l="l" t="t" r="r" b="b"/>
              <a:pathLst>
                <a:path w="1958" h="1454" extrusionOk="0">
                  <a:moveTo>
                    <a:pt x="1003" y="1"/>
                  </a:moveTo>
                  <a:cubicBezTo>
                    <a:pt x="527" y="1"/>
                    <a:pt x="44" y="63"/>
                    <a:pt x="24" y="186"/>
                  </a:cubicBezTo>
                  <a:cubicBezTo>
                    <a:pt x="9" y="257"/>
                    <a:pt x="1" y="327"/>
                    <a:pt x="1" y="398"/>
                  </a:cubicBezTo>
                  <a:cubicBezTo>
                    <a:pt x="1" y="977"/>
                    <a:pt x="439" y="1454"/>
                    <a:pt x="979" y="1454"/>
                  </a:cubicBezTo>
                  <a:cubicBezTo>
                    <a:pt x="1519" y="1454"/>
                    <a:pt x="1957" y="977"/>
                    <a:pt x="1957" y="398"/>
                  </a:cubicBezTo>
                  <a:cubicBezTo>
                    <a:pt x="1957" y="319"/>
                    <a:pt x="1949" y="249"/>
                    <a:pt x="1941" y="179"/>
                  </a:cubicBezTo>
                  <a:cubicBezTo>
                    <a:pt x="1918" y="59"/>
                    <a:pt x="1463" y="1"/>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7"/>
            <p:cNvSpPr/>
            <p:nvPr/>
          </p:nvSpPr>
          <p:spPr>
            <a:xfrm>
              <a:off x="2666825" y="3250375"/>
              <a:ext cx="69675" cy="20375"/>
            </a:xfrm>
            <a:custGeom>
              <a:avLst/>
              <a:gdLst/>
              <a:ahLst/>
              <a:cxnLst/>
              <a:rect l="l" t="t" r="r" b="b"/>
              <a:pathLst>
                <a:path w="2787" h="815" extrusionOk="0">
                  <a:moveTo>
                    <a:pt x="2786" y="0"/>
                  </a:moveTo>
                  <a:lnTo>
                    <a:pt x="2528" y="24"/>
                  </a:lnTo>
                  <a:lnTo>
                    <a:pt x="1" y="689"/>
                  </a:lnTo>
                  <a:lnTo>
                    <a:pt x="1" y="814"/>
                  </a:lnTo>
                  <a:lnTo>
                    <a:pt x="2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7"/>
            <p:cNvSpPr/>
            <p:nvPr/>
          </p:nvSpPr>
          <p:spPr>
            <a:xfrm>
              <a:off x="2671925" y="3181125"/>
              <a:ext cx="57725" cy="48350"/>
            </a:xfrm>
            <a:custGeom>
              <a:avLst/>
              <a:gdLst/>
              <a:ahLst/>
              <a:cxnLst/>
              <a:rect l="l" t="t" r="r" b="b"/>
              <a:pathLst>
                <a:path w="2309" h="1934" extrusionOk="0">
                  <a:moveTo>
                    <a:pt x="438" y="1"/>
                  </a:moveTo>
                  <a:lnTo>
                    <a:pt x="0" y="1933"/>
                  </a:lnTo>
                  <a:lnTo>
                    <a:pt x="0" y="1933"/>
                  </a:lnTo>
                  <a:lnTo>
                    <a:pt x="2168" y="1714"/>
                  </a:lnTo>
                  <a:lnTo>
                    <a:pt x="2308" y="1612"/>
                  </a:lnTo>
                  <a:lnTo>
                    <a:pt x="298" y="1659"/>
                  </a:lnTo>
                  <a:lnTo>
                    <a:pt x="298" y="1659"/>
                  </a:lnTo>
                  <a:lnTo>
                    <a:pt x="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7"/>
            <p:cNvSpPr/>
            <p:nvPr/>
          </p:nvSpPr>
          <p:spPr>
            <a:xfrm>
              <a:off x="2787325" y="3171150"/>
              <a:ext cx="25650" cy="58325"/>
            </a:xfrm>
            <a:custGeom>
              <a:avLst/>
              <a:gdLst/>
              <a:ahLst/>
              <a:cxnLst/>
              <a:rect l="l" t="t" r="r" b="b"/>
              <a:pathLst>
                <a:path w="1026" h="2333" extrusionOk="0">
                  <a:moveTo>
                    <a:pt x="282" y="0"/>
                  </a:moveTo>
                  <a:lnTo>
                    <a:pt x="220" y="1714"/>
                  </a:lnTo>
                  <a:lnTo>
                    <a:pt x="1" y="1839"/>
                  </a:lnTo>
                  <a:lnTo>
                    <a:pt x="1026" y="2332"/>
                  </a:lnTo>
                  <a:lnTo>
                    <a:pt x="376" y="1792"/>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7"/>
            <p:cNvSpPr/>
            <p:nvPr/>
          </p:nvSpPr>
          <p:spPr>
            <a:xfrm>
              <a:off x="2765800" y="3243725"/>
              <a:ext cx="22150" cy="24675"/>
            </a:xfrm>
            <a:custGeom>
              <a:avLst/>
              <a:gdLst/>
              <a:ahLst/>
              <a:cxnLst/>
              <a:rect l="l" t="t" r="r" b="b"/>
              <a:pathLst>
                <a:path w="886" h="987" extrusionOk="0">
                  <a:moveTo>
                    <a:pt x="1" y="0"/>
                  </a:moveTo>
                  <a:lnTo>
                    <a:pt x="862" y="986"/>
                  </a:lnTo>
                  <a:lnTo>
                    <a:pt x="885" y="86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7"/>
            <p:cNvSpPr/>
            <p:nvPr/>
          </p:nvSpPr>
          <p:spPr>
            <a:xfrm>
              <a:off x="2773450" y="3210675"/>
              <a:ext cx="13900" cy="12925"/>
            </a:xfrm>
            <a:custGeom>
              <a:avLst/>
              <a:gdLst/>
              <a:ahLst/>
              <a:cxnLst/>
              <a:rect l="l" t="t" r="r" b="b"/>
              <a:pathLst>
                <a:path w="556" h="517" extrusionOk="0">
                  <a:moveTo>
                    <a:pt x="71" y="0"/>
                  </a:moveTo>
                  <a:lnTo>
                    <a:pt x="0" y="477"/>
                  </a:lnTo>
                  <a:lnTo>
                    <a:pt x="297" y="516"/>
                  </a:lnTo>
                  <a:lnTo>
                    <a:pt x="556" y="258"/>
                  </a:lnTo>
                  <a:lnTo>
                    <a:pt x="71"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7"/>
            <p:cNvSpPr/>
            <p:nvPr/>
          </p:nvSpPr>
          <p:spPr>
            <a:xfrm>
              <a:off x="2750550" y="3205375"/>
              <a:ext cx="31725" cy="19200"/>
            </a:xfrm>
            <a:custGeom>
              <a:avLst/>
              <a:gdLst/>
              <a:ahLst/>
              <a:cxnLst/>
              <a:rect l="l" t="t" r="r" b="b"/>
              <a:pathLst>
                <a:path w="1269" h="768" extrusionOk="0">
                  <a:moveTo>
                    <a:pt x="173" y="1"/>
                  </a:moveTo>
                  <a:cubicBezTo>
                    <a:pt x="118" y="1"/>
                    <a:pt x="79" y="32"/>
                    <a:pt x="71" y="87"/>
                  </a:cubicBezTo>
                  <a:lnTo>
                    <a:pt x="1" y="642"/>
                  </a:lnTo>
                  <a:lnTo>
                    <a:pt x="1151" y="768"/>
                  </a:lnTo>
                  <a:lnTo>
                    <a:pt x="1253" y="220"/>
                  </a:lnTo>
                  <a:cubicBezTo>
                    <a:pt x="1268" y="149"/>
                    <a:pt x="1213" y="71"/>
                    <a:pt x="1135" y="71"/>
                  </a:cubicBezTo>
                  <a:lnTo>
                    <a:pt x="1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759550" y="3217125"/>
              <a:ext cx="31725" cy="26625"/>
            </a:xfrm>
            <a:custGeom>
              <a:avLst/>
              <a:gdLst/>
              <a:ahLst/>
              <a:cxnLst/>
              <a:rect l="l" t="t" r="r" b="b"/>
              <a:pathLst>
                <a:path w="1269" h="1065" extrusionOk="0">
                  <a:moveTo>
                    <a:pt x="1112" y="0"/>
                  </a:moveTo>
                  <a:lnTo>
                    <a:pt x="783" y="219"/>
                  </a:lnTo>
                  <a:lnTo>
                    <a:pt x="415" y="219"/>
                  </a:lnTo>
                  <a:lnTo>
                    <a:pt x="1" y="650"/>
                  </a:lnTo>
                  <a:lnTo>
                    <a:pt x="251" y="1064"/>
                  </a:lnTo>
                  <a:lnTo>
                    <a:pt x="939" y="986"/>
                  </a:lnTo>
                  <a:cubicBezTo>
                    <a:pt x="1041" y="970"/>
                    <a:pt x="1135" y="900"/>
                    <a:pt x="1174" y="806"/>
                  </a:cubicBezTo>
                  <a:lnTo>
                    <a:pt x="1229" y="673"/>
                  </a:lnTo>
                  <a:cubicBezTo>
                    <a:pt x="1260" y="595"/>
                    <a:pt x="1268" y="517"/>
                    <a:pt x="1245" y="438"/>
                  </a:cubicBezTo>
                  <a:lnTo>
                    <a:pt x="1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7"/>
            <p:cNvSpPr/>
            <p:nvPr/>
          </p:nvSpPr>
          <p:spPr>
            <a:xfrm>
              <a:off x="2726100" y="3215475"/>
              <a:ext cx="49125" cy="35900"/>
            </a:xfrm>
            <a:custGeom>
              <a:avLst/>
              <a:gdLst/>
              <a:ahLst/>
              <a:cxnLst/>
              <a:rect l="l" t="t" r="r" b="b"/>
              <a:pathLst>
                <a:path w="1965" h="1436" extrusionOk="0">
                  <a:moveTo>
                    <a:pt x="637" y="0"/>
                  </a:moveTo>
                  <a:cubicBezTo>
                    <a:pt x="582" y="0"/>
                    <a:pt x="527" y="14"/>
                    <a:pt x="478" y="43"/>
                  </a:cubicBezTo>
                  <a:lnTo>
                    <a:pt x="1" y="340"/>
                  </a:lnTo>
                  <a:lnTo>
                    <a:pt x="204" y="1436"/>
                  </a:lnTo>
                  <a:lnTo>
                    <a:pt x="1065" y="1357"/>
                  </a:lnTo>
                  <a:lnTo>
                    <a:pt x="1824" y="935"/>
                  </a:lnTo>
                  <a:lnTo>
                    <a:pt x="1894" y="880"/>
                  </a:lnTo>
                  <a:cubicBezTo>
                    <a:pt x="1933" y="849"/>
                    <a:pt x="1965" y="794"/>
                    <a:pt x="1965" y="747"/>
                  </a:cubicBezTo>
                  <a:cubicBezTo>
                    <a:pt x="1965" y="716"/>
                    <a:pt x="1957" y="700"/>
                    <a:pt x="1941" y="677"/>
                  </a:cubicBezTo>
                  <a:cubicBezTo>
                    <a:pt x="1933" y="677"/>
                    <a:pt x="1918" y="661"/>
                    <a:pt x="1918" y="653"/>
                  </a:cubicBezTo>
                  <a:lnTo>
                    <a:pt x="1918" y="551"/>
                  </a:lnTo>
                  <a:cubicBezTo>
                    <a:pt x="1918" y="489"/>
                    <a:pt x="1878" y="426"/>
                    <a:pt x="1824" y="395"/>
                  </a:cubicBezTo>
                  <a:lnTo>
                    <a:pt x="1824" y="332"/>
                  </a:lnTo>
                  <a:cubicBezTo>
                    <a:pt x="1824" y="293"/>
                    <a:pt x="1792" y="254"/>
                    <a:pt x="1753" y="246"/>
                  </a:cubicBezTo>
                  <a:lnTo>
                    <a:pt x="885" y="121"/>
                  </a:lnTo>
                  <a:cubicBezTo>
                    <a:pt x="825" y="42"/>
                    <a:pt x="731" y="0"/>
                    <a:pt x="637"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2757800" y="3225525"/>
              <a:ext cx="13525" cy="25"/>
            </a:xfrm>
            <a:custGeom>
              <a:avLst/>
              <a:gdLst/>
              <a:ahLst/>
              <a:cxnLst/>
              <a:rect l="l" t="t" r="r" b="b"/>
              <a:pathLst>
                <a:path w="541" h="1" extrusionOk="0">
                  <a:moveTo>
                    <a:pt x="0" y="1"/>
                  </a:moveTo>
                  <a:lnTo>
                    <a:pt x="540"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7"/>
            <p:cNvSpPr/>
            <p:nvPr/>
          </p:nvSpPr>
          <p:spPr>
            <a:xfrm>
              <a:off x="2757000" y="3224750"/>
              <a:ext cx="14900" cy="1575"/>
            </a:xfrm>
            <a:custGeom>
              <a:avLst/>
              <a:gdLst/>
              <a:ahLst/>
              <a:cxnLst/>
              <a:rect l="l" t="t" r="r" b="b"/>
              <a:pathLst>
                <a:path w="596" h="63" extrusionOk="0">
                  <a:moveTo>
                    <a:pt x="32" y="0"/>
                  </a:moveTo>
                  <a:cubicBezTo>
                    <a:pt x="16" y="0"/>
                    <a:pt x="1" y="16"/>
                    <a:pt x="1" y="32"/>
                  </a:cubicBezTo>
                  <a:cubicBezTo>
                    <a:pt x="1" y="47"/>
                    <a:pt x="16" y="63"/>
                    <a:pt x="32" y="63"/>
                  </a:cubicBezTo>
                  <a:lnTo>
                    <a:pt x="572" y="63"/>
                  </a:lnTo>
                  <a:cubicBezTo>
                    <a:pt x="588" y="63"/>
                    <a:pt x="595" y="47"/>
                    <a:pt x="595" y="32"/>
                  </a:cubicBezTo>
                  <a:cubicBezTo>
                    <a:pt x="595" y="16"/>
                    <a:pt x="588"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7"/>
            <p:cNvSpPr/>
            <p:nvPr/>
          </p:nvSpPr>
          <p:spPr>
            <a:xfrm>
              <a:off x="2759150" y="3231800"/>
              <a:ext cx="14900" cy="2550"/>
            </a:xfrm>
            <a:custGeom>
              <a:avLst/>
              <a:gdLst/>
              <a:ahLst/>
              <a:cxnLst/>
              <a:rect l="l" t="t" r="r" b="b"/>
              <a:pathLst>
                <a:path w="596" h="102" extrusionOk="0">
                  <a:moveTo>
                    <a:pt x="1" y="102"/>
                  </a:moveTo>
                  <a:lnTo>
                    <a:pt x="596" y="0"/>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7"/>
            <p:cNvSpPr/>
            <p:nvPr/>
          </p:nvSpPr>
          <p:spPr>
            <a:xfrm>
              <a:off x="2758375" y="3231000"/>
              <a:ext cx="16450" cy="4150"/>
            </a:xfrm>
            <a:custGeom>
              <a:avLst/>
              <a:gdLst/>
              <a:ahLst/>
              <a:cxnLst/>
              <a:rect l="l" t="t" r="r" b="b"/>
              <a:pathLst>
                <a:path w="658" h="166" extrusionOk="0">
                  <a:moveTo>
                    <a:pt x="619" y="1"/>
                  </a:moveTo>
                  <a:lnTo>
                    <a:pt x="32" y="102"/>
                  </a:lnTo>
                  <a:cubicBezTo>
                    <a:pt x="16" y="102"/>
                    <a:pt x="1" y="118"/>
                    <a:pt x="8" y="134"/>
                  </a:cubicBezTo>
                  <a:cubicBezTo>
                    <a:pt x="8" y="149"/>
                    <a:pt x="24" y="165"/>
                    <a:pt x="32" y="165"/>
                  </a:cubicBezTo>
                  <a:lnTo>
                    <a:pt x="40" y="165"/>
                  </a:lnTo>
                  <a:lnTo>
                    <a:pt x="627" y="63"/>
                  </a:lnTo>
                  <a:cubicBezTo>
                    <a:pt x="642" y="56"/>
                    <a:pt x="658" y="40"/>
                    <a:pt x="650" y="24"/>
                  </a:cubicBezTo>
                  <a:cubicBezTo>
                    <a:pt x="650" y="9"/>
                    <a:pt x="634"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7"/>
            <p:cNvSpPr/>
            <p:nvPr/>
          </p:nvSpPr>
          <p:spPr>
            <a:xfrm>
              <a:off x="2758175" y="3237850"/>
              <a:ext cx="14300" cy="4925"/>
            </a:xfrm>
            <a:custGeom>
              <a:avLst/>
              <a:gdLst/>
              <a:ahLst/>
              <a:cxnLst/>
              <a:rect l="l" t="t" r="r" b="b"/>
              <a:pathLst>
                <a:path w="572" h="197" extrusionOk="0">
                  <a:moveTo>
                    <a:pt x="1" y="196"/>
                  </a:moveTo>
                  <a:lnTo>
                    <a:pt x="572" y="1"/>
                  </a:lnTo>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2757400" y="3237075"/>
              <a:ext cx="16075" cy="6275"/>
            </a:xfrm>
            <a:custGeom>
              <a:avLst/>
              <a:gdLst/>
              <a:ahLst/>
              <a:cxnLst/>
              <a:rect l="l" t="t" r="r" b="b"/>
              <a:pathLst>
                <a:path w="643" h="251" extrusionOk="0">
                  <a:moveTo>
                    <a:pt x="595" y="0"/>
                  </a:moveTo>
                  <a:lnTo>
                    <a:pt x="24" y="196"/>
                  </a:lnTo>
                  <a:cubicBezTo>
                    <a:pt x="8" y="204"/>
                    <a:pt x="0" y="219"/>
                    <a:pt x="0" y="235"/>
                  </a:cubicBezTo>
                  <a:cubicBezTo>
                    <a:pt x="8" y="243"/>
                    <a:pt x="24" y="251"/>
                    <a:pt x="32" y="251"/>
                  </a:cubicBezTo>
                  <a:lnTo>
                    <a:pt x="40" y="251"/>
                  </a:lnTo>
                  <a:lnTo>
                    <a:pt x="619" y="63"/>
                  </a:lnTo>
                  <a:cubicBezTo>
                    <a:pt x="634" y="55"/>
                    <a:pt x="642" y="39"/>
                    <a:pt x="634" y="24"/>
                  </a:cubicBezTo>
                  <a:cubicBezTo>
                    <a:pt x="626" y="8"/>
                    <a:pt x="611" y="0"/>
                    <a:pt x="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2679150" y="2994325"/>
              <a:ext cx="99975" cy="79050"/>
            </a:xfrm>
            <a:custGeom>
              <a:avLst/>
              <a:gdLst/>
              <a:ahLst/>
              <a:cxnLst/>
              <a:rect l="l" t="t" r="r" b="b"/>
              <a:pathLst>
                <a:path w="3999" h="3162" extrusionOk="0">
                  <a:moveTo>
                    <a:pt x="2366" y="0"/>
                  </a:moveTo>
                  <a:cubicBezTo>
                    <a:pt x="2095" y="0"/>
                    <a:pt x="2038" y="234"/>
                    <a:pt x="1918" y="321"/>
                  </a:cubicBezTo>
                  <a:cubicBezTo>
                    <a:pt x="1879" y="313"/>
                    <a:pt x="1839" y="305"/>
                    <a:pt x="1792" y="305"/>
                  </a:cubicBezTo>
                  <a:cubicBezTo>
                    <a:pt x="1776" y="304"/>
                    <a:pt x="1760" y="303"/>
                    <a:pt x="1745" y="303"/>
                  </a:cubicBezTo>
                  <a:cubicBezTo>
                    <a:pt x="1590" y="303"/>
                    <a:pt x="1445" y="370"/>
                    <a:pt x="1339" y="470"/>
                  </a:cubicBezTo>
                  <a:cubicBezTo>
                    <a:pt x="1318" y="472"/>
                    <a:pt x="1295" y="473"/>
                    <a:pt x="1271" y="473"/>
                  </a:cubicBezTo>
                  <a:cubicBezTo>
                    <a:pt x="1223" y="473"/>
                    <a:pt x="1169" y="470"/>
                    <a:pt x="1112" y="470"/>
                  </a:cubicBezTo>
                  <a:cubicBezTo>
                    <a:pt x="1095" y="469"/>
                    <a:pt x="1079" y="468"/>
                    <a:pt x="1063" y="468"/>
                  </a:cubicBezTo>
                  <a:cubicBezTo>
                    <a:pt x="637" y="468"/>
                    <a:pt x="264" y="865"/>
                    <a:pt x="400" y="1589"/>
                  </a:cubicBezTo>
                  <a:lnTo>
                    <a:pt x="400" y="1612"/>
                  </a:lnTo>
                  <a:cubicBezTo>
                    <a:pt x="173" y="1643"/>
                    <a:pt x="1" y="1839"/>
                    <a:pt x="1" y="2074"/>
                  </a:cubicBezTo>
                  <a:cubicBezTo>
                    <a:pt x="1" y="2230"/>
                    <a:pt x="79" y="2379"/>
                    <a:pt x="204" y="2457"/>
                  </a:cubicBezTo>
                  <a:cubicBezTo>
                    <a:pt x="165" y="2527"/>
                    <a:pt x="142" y="2606"/>
                    <a:pt x="142" y="2692"/>
                  </a:cubicBezTo>
                  <a:cubicBezTo>
                    <a:pt x="142" y="2950"/>
                    <a:pt x="353" y="3161"/>
                    <a:pt x="611" y="3161"/>
                  </a:cubicBezTo>
                  <a:cubicBezTo>
                    <a:pt x="799" y="3161"/>
                    <a:pt x="971" y="3036"/>
                    <a:pt x="1041" y="2872"/>
                  </a:cubicBezTo>
                  <a:lnTo>
                    <a:pt x="2919" y="2872"/>
                  </a:lnTo>
                  <a:cubicBezTo>
                    <a:pt x="3013" y="2997"/>
                    <a:pt x="3154" y="3091"/>
                    <a:pt x="3326" y="3099"/>
                  </a:cubicBezTo>
                  <a:cubicBezTo>
                    <a:pt x="3340" y="3100"/>
                    <a:pt x="3354" y="3100"/>
                    <a:pt x="3368" y="3100"/>
                  </a:cubicBezTo>
                  <a:cubicBezTo>
                    <a:pt x="3655" y="3100"/>
                    <a:pt x="3898" y="2874"/>
                    <a:pt x="3913" y="2590"/>
                  </a:cubicBezTo>
                  <a:cubicBezTo>
                    <a:pt x="3921" y="2418"/>
                    <a:pt x="3858" y="2261"/>
                    <a:pt x="3741" y="2152"/>
                  </a:cubicBezTo>
                  <a:cubicBezTo>
                    <a:pt x="3874" y="2058"/>
                    <a:pt x="3968" y="1909"/>
                    <a:pt x="3983" y="1737"/>
                  </a:cubicBezTo>
                  <a:cubicBezTo>
                    <a:pt x="3999" y="1471"/>
                    <a:pt x="3827" y="1244"/>
                    <a:pt x="3584" y="1174"/>
                  </a:cubicBezTo>
                  <a:cubicBezTo>
                    <a:pt x="3709" y="1033"/>
                    <a:pt x="3827" y="822"/>
                    <a:pt x="3663" y="618"/>
                  </a:cubicBezTo>
                  <a:cubicBezTo>
                    <a:pt x="3537" y="463"/>
                    <a:pt x="3386" y="408"/>
                    <a:pt x="3237" y="408"/>
                  </a:cubicBezTo>
                  <a:cubicBezTo>
                    <a:pt x="3116" y="408"/>
                    <a:pt x="2997" y="444"/>
                    <a:pt x="2896" y="493"/>
                  </a:cubicBezTo>
                  <a:cubicBezTo>
                    <a:pt x="2886" y="497"/>
                    <a:pt x="2876" y="499"/>
                    <a:pt x="2866" y="499"/>
                  </a:cubicBezTo>
                  <a:cubicBezTo>
                    <a:pt x="2823" y="499"/>
                    <a:pt x="2788" y="460"/>
                    <a:pt x="2794" y="415"/>
                  </a:cubicBezTo>
                  <a:cubicBezTo>
                    <a:pt x="2825" y="282"/>
                    <a:pt x="2802" y="102"/>
                    <a:pt x="2528" y="24"/>
                  </a:cubicBezTo>
                  <a:cubicBezTo>
                    <a:pt x="2466" y="7"/>
                    <a:pt x="2413" y="0"/>
                    <a:pt x="236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2687750" y="3037750"/>
              <a:ext cx="83750" cy="95475"/>
            </a:xfrm>
            <a:custGeom>
              <a:avLst/>
              <a:gdLst/>
              <a:ahLst/>
              <a:cxnLst/>
              <a:rect l="l" t="t" r="r" b="b"/>
              <a:pathLst>
                <a:path w="3350" h="3819" extrusionOk="0">
                  <a:moveTo>
                    <a:pt x="666" y="0"/>
                  </a:moveTo>
                  <a:cubicBezTo>
                    <a:pt x="721" y="194"/>
                    <a:pt x="825" y="685"/>
                    <a:pt x="360" y="685"/>
                  </a:cubicBezTo>
                  <a:cubicBezTo>
                    <a:pt x="298" y="685"/>
                    <a:pt x="225" y="677"/>
                    <a:pt x="142" y="657"/>
                  </a:cubicBezTo>
                  <a:cubicBezTo>
                    <a:pt x="134" y="657"/>
                    <a:pt x="134" y="642"/>
                    <a:pt x="126" y="611"/>
                  </a:cubicBezTo>
                  <a:cubicBezTo>
                    <a:pt x="48" y="681"/>
                    <a:pt x="1" y="775"/>
                    <a:pt x="1" y="884"/>
                  </a:cubicBezTo>
                  <a:lnTo>
                    <a:pt x="1" y="963"/>
                  </a:lnTo>
                  <a:cubicBezTo>
                    <a:pt x="1" y="1158"/>
                    <a:pt x="157" y="1315"/>
                    <a:pt x="353" y="1315"/>
                  </a:cubicBezTo>
                  <a:lnTo>
                    <a:pt x="486" y="1315"/>
                  </a:lnTo>
                  <a:lnTo>
                    <a:pt x="486" y="1463"/>
                  </a:lnTo>
                  <a:lnTo>
                    <a:pt x="486" y="1698"/>
                  </a:lnTo>
                  <a:cubicBezTo>
                    <a:pt x="486" y="2019"/>
                    <a:pt x="635" y="2301"/>
                    <a:pt x="869" y="2488"/>
                  </a:cubicBezTo>
                  <a:lnTo>
                    <a:pt x="869" y="3083"/>
                  </a:lnTo>
                  <a:cubicBezTo>
                    <a:pt x="869" y="3490"/>
                    <a:pt x="1198" y="3819"/>
                    <a:pt x="1605" y="3819"/>
                  </a:cubicBezTo>
                  <a:cubicBezTo>
                    <a:pt x="2012" y="3819"/>
                    <a:pt x="2348" y="3490"/>
                    <a:pt x="2348" y="3083"/>
                  </a:cubicBezTo>
                  <a:lnTo>
                    <a:pt x="2348" y="2574"/>
                  </a:lnTo>
                  <a:cubicBezTo>
                    <a:pt x="2653" y="2402"/>
                    <a:pt x="2857" y="2074"/>
                    <a:pt x="2857" y="1698"/>
                  </a:cubicBezTo>
                  <a:lnTo>
                    <a:pt x="2857" y="1463"/>
                  </a:lnTo>
                  <a:lnTo>
                    <a:pt x="2857" y="1315"/>
                  </a:lnTo>
                  <a:lnTo>
                    <a:pt x="2998" y="1315"/>
                  </a:lnTo>
                  <a:cubicBezTo>
                    <a:pt x="3193" y="1315"/>
                    <a:pt x="3350" y="1158"/>
                    <a:pt x="3350" y="963"/>
                  </a:cubicBezTo>
                  <a:lnTo>
                    <a:pt x="3350" y="884"/>
                  </a:lnTo>
                  <a:cubicBezTo>
                    <a:pt x="3350" y="689"/>
                    <a:pt x="3193" y="532"/>
                    <a:pt x="2998" y="532"/>
                  </a:cubicBezTo>
                  <a:lnTo>
                    <a:pt x="2857" y="532"/>
                  </a:lnTo>
                  <a:lnTo>
                    <a:pt x="2857" y="55"/>
                  </a:lnTo>
                  <a:cubicBezTo>
                    <a:pt x="2849" y="47"/>
                    <a:pt x="2849" y="39"/>
                    <a:pt x="2841" y="32"/>
                  </a:cubicBezTo>
                  <a:cubicBezTo>
                    <a:pt x="2703" y="192"/>
                    <a:pt x="2496" y="291"/>
                    <a:pt x="2266" y="291"/>
                  </a:cubicBezTo>
                  <a:cubicBezTo>
                    <a:pt x="2249" y="291"/>
                    <a:pt x="2232" y="291"/>
                    <a:pt x="2215" y="290"/>
                  </a:cubicBezTo>
                  <a:cubicBezTo>
                    <a:pt x="2059" y="282"/>
                    <a:pt x="1910" y="219"/>
                    <a:pt x="1793" y="125"/>
                  </a:cubicBezTo>
                  <a:cubicBezTo>
                    <a:pt x="1777" y="133"/>
                    <a:pt x="1761" y="133"/>
                    <a:pt x="1746" y="133"/>
                  </a:cubicBezTo>
                  <a:cubicBezTo>
                    <a:pt x="1619" y="239"/>
                    <a:pt x="1455" y="300"/>
                    <a:pt x="1281" y="300"/>
                  </a:cubicBezTo>
                  <a:cubicBezTo>
                    <a:pt x="1261" y="300"/>
                    <a:pt x="1241" y="299"/>
                    <a:pt x="1222" y="298"/>
                  </a:cubicBezTo>
                  <a:cubicBezTo>
                    <a:pt x="987" y="282"/>
                    <a:pt x="791" y="172"/>
                    <a:pt x="666"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2699900" y="3074325"/>
              <a:ext cx="59275" cy="42675"/>
            </a:xfrm>
            <a:custGeom>
              <a:avLst/>
              <a:gdLst/>
              <a:ahLst/>
              <a:cxnLst/>
              <a:rect l="l" t="t" r="r" b="b"/>
              <a:pathLst>
                <a:path w="2371" h="1707" extrusionOk="0">
                  <a:moveTo>
                    <a:pt x="0" y="0"/>
                  </a:moveTo>
                  <a:lnTo>
                    <a:pt x="0" y="235"/>
                  </a:lnTo>
                  <a:cubicBezTo>
                    <a:pt x="0" y="611"/>
                    <a:pt x="211" y="939"/>
                    <a:pt x="516" y="1111"/>
                  </a:cubicBezTo>
                  <a:cubicBezTo>
                    <a:pt x="516" y="1440"/>
                    <a:pt x="790" y="1706"/>
                    <a:pt x="1119" y="1706"/>
                  </a:cubicBezTo>
                  <a:cubicBezTo>
                    <a:pt x="1432" y="1706"/>
                    <a:pt x="1690" y="1471"/>
                    <a:pt x="1721" y="1174"/>
                  </a:cubicBezTo>
                  <a:cubicBezTo>
                    <a:pt x="2105" y="1033"/>
                    <a:pt x="2371" y="665"/>
                    <a:pt x="2371" y="235"/>
                  </a:cubicBezTo>
                  <a:lnTo>
                    <a:pt x="2371" y="0"/>
                  </a:lnTo>
                  <a:cubicBezTo>
                    <a:pt x="2371" y="556"/>
                    <a:pt x="1917" y="1010"/>
                    <a:pt x="1362" y="1010"/>
                  </a:cubicBezTo>
                  <a:lnTo>
                    <a:pt x="1009" y="1010"/>
                  </a:lnTo>
                  <a:cubicBezTo>
                    <a:pt x="454" y="1010"/>
                    <a:pt x="0" y="55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2693250" y="3055925"/>
              <a:ext cx="5875" cy="7850"/>
            </a:xfrm>
            <a:custGeom>
              <a:avLst/>
              <a:gdLst/>
              <a:ahLst/>
              <a:cxnLst/>
              <a:rect l="l" t="t" r="r" b="b"/>
              <a:pathLst>
                <a:path w="235" h="314" extrusionOk="0">
                  <a:moveTo>
                    <a:pt x="36" y="0"/>
                  </a:moveTo>
                  <a:cubicBezTo>
                    <a:pt x="29" y="0"/>
                    <a:pt x="22" y="3"/>
                    <a:pt x="16" y="9"/>
                  </a:cubicBezTo>
                  <a:cubicBezTo>
                    <a:pt x="0" y="24"/>
                    <a:pt x="0" y="48"/>
                    <a:pt x="16" y="71"/>
                  </a:cubicBezTo>
                  <a:lnTo>
                    <a:pt x="117" y="189"/>
                  </a:lnTo>
                  <a:lnTo>
                    <a:pt x="55" y="243"/>
                  </a:lnTo>
                  <a:cubicBezTo>
                    <a:pt x="39" y="259"/>
                    <a:pt x="39" y="290"/>
                    <a:pt x="47" y="306"/>
                  </a:cubicBezTo>
                  <a:cubicBezTo>
                    <a:pt x="55" y="314"/>
                    <a:pt x="70" y="314"/>
                    <a:pt x="78" y="314"/>
                  </a:cubicBezTo>
                  <a:cubicBezTo>
                    <a:pt x="86" y="314"/>
                    <a:pt x="102" y="314"/>
                    <a:pt x="110" y="306"/>
                  </a:cubicBezTo>
                  <a:lnTo>
                    <a:pt x="235" y="197"/>
                  </a:lnTo>
                  <a:lnTo>
                    <a:pt x="70" y="17"/>
                  </a:lnTo>
                  <a:cubicBezTo>
                    <a:pt x="61" y="7"/>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2761900" y="3057025"/>
              <a:ext cx="5900" cy="7925"/>
            </a:xfrm>
            <a:custGeom>
              <a:avLst/>
              <a:gdLst/>
              <a:ahLst/>
              <a:cxnLst/>
              <a:rect l="l" t="t" r="r" b="b"/>
              <a:pathLst>
                <a:path w="236" h="317" extrusionOk="0">
                  <a:moveTo>
                    <a:pt x="187" y="1"/>
                  </a:moveTo>
                  <a:cubicBezTo>
                    <a:pt x="177" y="1"/>
                    <a:pt x="166" y="7"/>
                    <a:pt x="157" y="19"/>
                  </a:cubicBezTo>
                  <a:lnTo>
                    <a:pt x="0" y="199"/>
                  </a:lnTo>
                  <a:lnTo>
                    <a:pt x="126" y="309"/>
                  </a:lnTo>
                  <a:cubicBezTo>
                    <a:pt x="133" y="317"/>
                    <a:pt x="141" y="317"/>
                    <a:pt x="149" y="317"/>
                  </a:cubicBezTo>
                  <a:cubicBezTo>
                    <a:pt x="157" y="317"/>
                    <a:pt x="173" y="317"/>
                    <a:pt x="180" y="301"/>
                  </a:cubicBezTo>
                  <a:cubicBezTo>
                    <a:pt x="196" y="286"/>
                    <a:pt x="196" y="262"/>
                    <a:pt x="173" y="246"/>
                  </a:cubicBezTo>
                  <a:lnTo>
                    <a:pt x="110" y="192"/>
                  </a:lnTo>
                  <a:lnTo>
                    <a:pt x="220" y="66"/>
                  </a:lnTo>
                  <a:cubicBezTo>
                    <a:pt x="235" y="51"/>
                    <a:pt x="227" y="27"/>
                    <a:pt x="212" y="12"/>
                  </a:cubicBezTo>
                  <a:cubicBezTo>
                    <a:pt x="205" y="5"/>
                    <a:pt x="196"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2727475" y="3088000"/>
              <a:ext cx="7850" cy="3550"/>
            </a:xfrm>
            <a:custGeom>
              <a:avLst/>
              <a:gdLst/>
              <a:ahLst/>
              <a:cxnLst/>
              <a:rect l="l" t="t" r="r" b="b"/>
              <a:pathLst>
                <a:path w="314" h="142" extrusionOk="0">
                  <a:moveTo>
                    <a:pt x="130" y="1"/>
                  </a:moveTo>
                  <a:cubicBezTo>
                    <a:pt x="73" y="1"/>
                    <a:pt x="32" y="20"/>
                    <a:pt x="32" y="25"/>
                  </a:cubicBezTo>
                  <a:cubicBezTo>
                    <a:pt x="8" y="32"/>
                    <a:pt x="0" y="56"/>
                    <a:pt x="8" y="72"/>
                  </a:cubicBezTo>
                  <a:cubicBezTo>
                    <a:pt x="14" y="89"/>
                    <a:pt x="29" y="98"/>
                    <a:pt x="46" y="98"/>
                  </a:cubicBezTo>
                  <a:cubicBezTo>
                    <a:pt x="51" y="98"/>
                    <a:pt x="57" y="97"/>
                    <a:pt x="63" y="95"/>
                  </a:cubicBezTo>
                  <a:cubicBezTo>
                    <a:pt x="63" y="95"/>
                    <a:pt x="93" y="81"/>
                    <a:pt x="132" y="81"/>
                  </a:cubicBezTo>
                  <a:cubicBezTo>
                    <a:pt x="165" y="81"/>
                    <a:pt x="203" y="91"/>
                    <a:pt x="235" y="126"/>
                  </a:cubicBezTo>
                  <a:cubicBezTo>
                    <a:pt x="243" y="134"/>
                    <a:pt x="259" y="142"/>
                    <a:pt x="266" y="142"/>
                  </a:cubicBezTo>
                  <a:cubicBezTo>
                    <a:pt x="274" y="142"/>
                    <a:pt x="290" y="134"/>
                    <a:pt x="298" y="126"/>
                  </a:cubicBezTo>
                  <a:cubicBezTo>
                    <a:pt x="313" y="111"/>
                    <a:pt x="313" y="87"/>
                    <a:pt x="298" y="72"/>
                  </a:cubicBezTo>
                  <a:cubicBezTo>
                    <a:pt x="242" y="16"/>
                    <a:pt x="180" y="1"/>
                    <a:pt x="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2712950" y="3071875"/>
              <a:ext cx="16525" cy="10675"/>
            </a:xfrm>
            <a:custGeom>
              <a:avLst/>
              <a:gdLst/>
              <a:ahLst/>
              <a:cxnLst/>
              <a:rect l="l" t="t" r="r" b="b"/>
              <a:pathLst>
                <a:path w="661" h="427" extrusionOk="0">
                  <a:moveTo>
                    <a:pt x="152" y="1"/>
                  </a:moveTo>
                  <a:cubicBezTo>
                    <a:pt x="29" y="1"/>
                    <a:pt x="1" y="367"/>
                    <a:pt x="245" y="419"/>
                  </a:cubicBezTo>
                  <a:cubicBezTo>
                    <a:pt x="268" y="424"/>
                    <a:pt x="291" y="426"/>
                    <a:pt x="313" y="426"/>
                  </a:cubicBezTo>
                  <a:cubicBezTo>
                    <a:pt x="537" y="426"/>
                    <a:pt x="660" y="189"/>
                    <a:pt x="503" y="153"/>
                  </a:cubicBezTo>
                  <a:cubicBezTo>
                    <a:pt x="331" y="106"/>
                    <a:pt x="174" y="4"/>
                    <a:pt x="174" y="4"/>
                  </a:cubicBezTo>
                  <a:cubicBezTo>
                    <a:pt x="167" y="2"/>
                    <a:pt x="159"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2710650" y="3048000"/>
              <a:ext cx="13525" cy="6050"/>
            </a:xfrm>
            <a:custGeom>
              <a:avLst/>
              <a:gdLst/>
              <a:ahLst/>
              <a:cxnLst/>
              <a:rect l="l" t="t" r="r" b="b"/>
              <a:pathLst>
                <a:path w="541" h="242" extrusionOk="0">
                  <a:moveTo>
                    <a:pt x="305" y="1"/>
                  </a:moveTo>
                  <a:cubicBezTo>
                    <a:pt x="285" y="1"/>
                    <a:pt x="265" y="2"/>
                    <a:pt x="243" y="5"/>
                  </a:cubicBezTo>
                  <a:cubicBezTo>
                    <a:pt x="126" y="28"/>
                    <a:pt x="47" y="99"/>
                    <a:pt x="24" y="146"/>
                  </a:cubicBezTo>
                  <a:cubicBezTo>
                    <a:pt x="0" y="201"/>
                    <a:pt x="24" y="232"/>
                    <a:pt x="55" y="240"/>
                  </a:cubicBezTo>
                  <a:cubicBezTo>
                    <a:pt x="61" y="241"/>
                    <a:pt x="67" y="242"/>
                    <a:pt x="74" y="242"/>
                  </a:cubicBezTo>
                  <a:cubicBezTo>
                    <a:pt x="101" y="242"/>
                    <a:pt x="133" y="230"/>
                    <a:pt x="165" y="224"/>
                  </a:cubicBezTo>
                  <a:cubicBezTo>
                    <a:pt x="204" y="216"/>
                    <a:pt x="251" y="208"/>
                    <a:pt x="282" y="201"/>
                  </a:cubicBezTo>
                  <a:cubicBezTo>
                    <a:pt x="321" y="193"/>
                    <a:pt x="360" y="185"/>
                    <a:pt x="399" y="185"/>
                  </a:cubicBezTo>
                  <a:cubicBezTo>
                    <a:pt x="439" y="177"/>
                    <a:pt x="478" y="169"/>
                    <a:pt x="509" y="154"/>
                  </a:cubicBezTo>
                  <a:cubicBezTo>
                    <a:pt x="540" y="130"/>
                    <a:pt x="540" y="91"/>
                    <a:pt x="501" y="52"/>
                  </a:cubicBezTo>
                  <a:cubicBezTo>
                    <a:pt x="463" y="26"/>
                    <a:pt x="393" y="1"/>
                    <a:pt x="305"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57"/>
            <p:cNvSpPr/>
            <p:nvPr/>
          </p:nvSpPr>
          <p:spPr>
            <a:xfrm>
              <a:off x="2735875" y="3048475"/>
              <a:ext cx="13925" cy="5175"/>
            </a:xfrm>
            <a:custGeom>
              <a:avLst/>
              <a:gdLst/>
              <a:ahLst/>
              <a:cxnLst/>
              <a:rect l="l" t="t" r="r" b="b"/>
              <a:pathLst>
                <a:path w="557" h="207" extrusionOk="0">
                  <a:moveTo>
                    <a:pt x="264" y="1"/>
                  </a:moveTo>
                  <a:cubicBezTo>
                    <a:pt x="159" y="1"/>
                    <a:pt x="76" y="44"/>
                    <a:pt x="40" y="80"/>
                  </a:cubicBezTo>
                  <a:cubicBezTo>
                    <a:pt x="1" y="127"/>
                    <a:pt x="16" y="166"/>
                    <a:pt x="48" y="182"/>
                  </a:cubicBezTo>
                  <a:cubicBezTo>
                    <a:pt x="63" y="189"/>
                    <a:pt x="81" y="191"/>
                    <a:pt x="100" y="191"/>
                  </a:cubicBezTo>
                  <a:cubicBezTo>
                    <a:pt x="118" y="191"/>
                    <a:pt x="138" y="189"/>
                    <a:pt x="157" y="189"/>
                  </a:cubicBezTo>
                  <a:cubicBezTo>
                    <a:pt x="196" y="189"/>
                    <a:pt x="243" y="189"/>
                    <a:pt x="275" y="197"/>
                  </a:cubicBezTo>
                  <a:cubicBezTo>
                    <a:pt x="314" y="197"/>
                    <a:pt x="353" y="197"/>
                    <a:pt x="392" y="205"/>
                  </a:cubicBezTo>
                  <a:cubicBezTo>
                    <a:pt x="412" y="205"/>
                    <a:pt x="433" y="207"/>
                    <a:pt x="454" y="207"/>
                  </a:cubicBezTo>
                  <a:cubicBezTo>
                    <a:pt x="474" y="207"/>
                    <a:pt x="494" y="205"/>
                    <a:pt x="509" y="197"/>
                  </a:cubicBezTo>
                  <a:cubicBezTo>
                    <a:pt x="541" y="189"/>
                    <a:pt x="556" y="150"/>
                    <a:pt x="525" y="103"/>
                  </a:cubicBezTo>
                  <a:cubicBezTo>
                    <a:pt x="494" y="56"/>
                    <a:pt x="408" y="2"/>
                    <a:pt x="290" y="2"/>
                  </a:cubicBezTo>
                  <a:cubicBezTo>
                    <a:pt x="282" y="1"/>
                    <a:pt x="273" y="1"/>
                    <a:pt x="26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57"/>
            <p:cNvSpPr/>
            <p:nvPr/>
          </p:nvSpPr>
          <p:spPr>
            <a:xfrm>
              <a:off x="2727275" y="3059075"/>
              <a:ext cx="10000" cy="13125"/>
            </a:xfrm>
            <a:custGeom>
              <a:avLst/>
              <a:gdLst/>
              <a:ahLst/>
              <a:cxnLst/>
              <a:rect l="l" t="t" r="r" b="b"/>
              <a:pathLst>
                <a:path w="400" h="525" extrusionOk="0">
                  <a:moveTo>
                    <a:pt x="118" y="0"/>
                  </a:moveTo>
                  <a:lnTo>
                    <a:pt x="1" y="524"/>
                  </a:lnTo>
                  <a:lnTo>
                    <a:pt x="180" y="524"/>
                  </a:lnTo>
                  <a:cubicBezTo>
                    <a:pt x="306" y="524"/>
                    <a:pt x="400" y="423"/>
                    <a:pt x="400" y="297"/>
                  </a:cubicBezTo>
                  <a:lnTo>
                    <a:pt x="400" y="282"/>
                  </a:lnTo>
                  <a:cubicBezTo>
                    <a:pt x="400" y="227"/>
                    <a:pt x="353" y="180"/>
                    <a:pt x="298" y="180"/>
                  </a:cubicBezTo>
                  <a:cubicBezTo>
                    <a:pt x="196" y="180"/>
                    <a:pt x="118" y="102"/>
                    <a:pt x="118" y="0"/>
                  </a:cubicBezTo>
                  <a:close/>
                </a:path>
              </a:pathLst>
            </a:custGeom>
            <a:solidFill>
              <a:srgbClr val="F9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57"/>
            <p:cNvSpPr/>
            <p:nvPr/>
          </p:nvSpPr>
          <p:spPr>
            <a:xfrm>
              <a:off x="2726300" y="3058075"/>
              <a:ext cx="11950" cy="15100"/>
            </a:xfrm>
            <a:custGeom>
              <a:avLst/>
              <a:gdLst/>
              <a:ahLst/>
              <a:cxnLst/>
              <a:rect l="l" t="t" r="r" b="b"/>
              <a:pathLst>
                <a:path w="478" h="604" extrusionOk="0">
                  <a:moveTo>
                    <a:pt x="157" y="1"/>
                  </a:moveTo>
                  <a:cubicBezTo>
                    <a:pt x="133" y="1"/>
                    <a:pt x="118" y="17"/>
                    <a:pt x="118" y="40"/>
                  </a:cubicBezTo>
                  <a:cubicBezTo>
                    <a:pt x="118" y="157"/>
                    <a:pt x="219" y="259"/>
                    <a:pt x="337" y="259"/>
                  </a:cubicBezTo>
                  <a:cubicBezTo>
                    <a:pt x="352" y="259"/>
                    <a:pt x="368" y="267"/>
                    <a:pt x="384" y="275"/>
                  </a:cubicBezTo>
                  <a:cubicBezTo>
                    <a:pt x="392" y="290"/>
                    <a:pt x="399" y="306"/>
                    <a:pt x="399" y="322"/>
                  </a:cubicBezTo>
                  <a:lnTo>
                    <a:pt x="399" y="337"/>
                  </a:lnTo>
                  <a:cubicBezTo>
                    <a:pt x="399" y="384"/>
                    <a:pt x="384" y="431"/>
                    <a:pt x="345" y="470"/>
                  </a:cubicBezTo>
                  <a:cubicBezTo>
                    <a:pt x="313" y="502"/>
                    <a:pt x="266" y="525"/>
                    <a:pt x="219" y="525"/>
                  </a:cubicBezTo>
                  <a:lnTo>
                    <a:pt x="40" y="525"/>
                  </a:lnTo>
                  <a:cubicBezTo>
                    <a:pt x="24" y="525"/>
                    <a:pt x="0" y="541"/>
                    <a:pt x="0" y="564"/>
                  </a:cubicBezTo>
                  <a:cubicBezTo>
                    <a:pt x="0" y="588"/>
                    <a:pt x="24" y="603"/>
                    <a:pt x="40" y="603"/>
                  </a:cubicBezTo>
                  <a:lnTo>
                    <a:pt x="219" y="603"/>
                  </a:lnTo>
                  <a:cubicBezTo>
                    <a:pt x="290" y="603"/>
                    <a:pt x="352" y="580"/>
                    <a:pt x="407" y="525"/>
                  </a:cubicBezTo>
                  <a:cubicBezTo>
                    <a:pt x="454" y="478"/>
                    <a:pt x="478" y="408"/>
                    <a:pt x="478" y="337"/>
                  </a:cubicBezTo>
                  <a:lnTo>
                    <a:pt x="478" y="322"/>
                  </a:lnTo>
                  <a:cubicBezTo>
                    <a:pt x="478" y="283"/>
                    <a:pt x="462" y="244"/>
                    <a:pt x="439" y="220"/>
                  </a:cubicBezTo>
                  <a:cubicBezTo>
                    <a:pt x="407" y="197"/>
                    <a:pt x="376" y="181"/>
                    <a:pt x="337" y="181"/>
                  </a:cubicBezTo>
                  <a:cubicBezTo>
                    <a:pt x="266" y="181"/>
                    <a:pt x="196" y="118"/>
                    <a:pt x="196" y="40"/>
                  </a:cubicBezTo>
                  <a:cubicBezTo>
                    <a:pt x="196" y="17"/>
                    <a:pt x="18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57"/>
            <p:cNvSpPr/>
            <p:nvPr/>
          </p:nvSpPr>
          <p:spPr>
            <a:xfrm>
              <a:off x="2715925" y="3059900"/>
              <a:ext cx="5700" cy="5100"/>
            </a:xfrm>
            <a:custGeom>
              <a:avLst/>
              <a:gdLst/>
              <a:ahLst/>
              <a:cxnLst/>
              <a:rect l="l" t="t" r="r" b="b"/>
              <a:pathLst>
                <a:path w="228" h="204" extrusionOk="0">
                  <a:moveTo>
                    <a:pt x="120" y="0"/>
                  </a:moveTo>
                  <a:cubicBezTo>
                    <a:pt x="105" y="0"/>
                    <a:pt x="88" y="4"/>
                    <a:pt x="71" y="14"/>
                  </a:cubicBezTo>
                  <a:cubicBezTo>
                    <a:pt x="24" y="38"/>
                    <a:pt x="1" y="92"/>
                    <a:pt x="24" y="147"/>
                  </a:cubicBezTo>
                  <a:cubicBezTo>
                    <a:pt x="41" y="181"/>
                    <a:pt x="79" y="203"/>
                    <a:pt x="117" y="203"/>
                  </a:cubicBezTo>
                  <a:cubicBezTo>
                    <a:pt x="131" y="203"/>
                    <a:pt x="145" y="200"/>
                    <a:pt x="157" y="194"/>
                  </a:cubicBezTo>
                  <a:cubicBezTo>
                    <a:pt x="212" y="171"/>
                    <a:pt x="228" y="108"/>
                    <a:pt x="204" y="61"/>
                  </a:cubicBezTo>
                  <a:cubicBezTo>
                    <a:pt x="188" y="23"/>
                    <a:pt x="156" y="0"/>
                    <a:pt x="120"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57"/>
            <p:cNvSpPr/>
            <p:nvPr/>
          </p:nvSpPr>
          <p:spPr>
            <a:xfrm>
              <a:off x="2714950" y="3063775"/>
              <a:ext cx="7650" cy="2775"/>
            </a:xfrm>
            <a:custGeom>
              <a:avLst/>
              <a:gdLst/>
              <a:ahLst/>
              <a:cxnLst/>
              <a:rect l="l" t="t" r="r" b="b"/>
              <a:pathLst>
                <a:path w="306" h="111" extrusionOk="0">
                  <a:moveTo>
                    <a:pt x="151" y="0"/>
                  </a:moveTo>
                  <a:cubicBezTo>
                    <a:pt x="74" y="0"/>
                    <a:pt x="24" y="34"/>
                    <a:pt x="24" y="39"/>
                  </a:cubicBezTo>
                  <a:cubicBezTo>
                    <a:pt x="1" y="47"/>
                    <a:pt x="1" y="78"/>
                    <a:pt x="8" y="94"/>
                  </a:cubicBezTo>
                  <a:cubicBezTo>
                    <a:pt x="18" y="103"/>
                    <a:pt x="31" y="110"/>
                    <a:pt x="45" y="110"/>
                  </a:cubicBezTo>
                  <a:cubicBezTo>
                    <a:pt x="53" y="110"/>
                    <a:pt x="62" y="108"/>
                    <a:pt x="71" y="102"/>
                  </a:cubicBezTo>
                  <a:cubicBezTo>
                    <a:pt x="71" y="102"/>
                    <a:pt x="99" y="83"/>
                    <a:pt x="145" y="83"/>
                  </a:cubicBezTo>
                  <a:cubicBezTo>
                    <a:pt x="172" y="83"/>
                    <a:pt x="206" y="89"/>
                    <a:pt x="243" y="109"/>
                  </a:cubicBezTo>
                  <a:lnTo>
                    <a:pt x="267" y="109"/>
                  </a:lnTo>
                  <a:cubicBezTo>
                    <a:pt x="274" y="109"/>
                    <a:pt x="290" y="102"/>
                    <a:pt x="298" y="86"/>
                  </a:cubicBezTo>
                  <a:cubicBezTo>
                    <a:pt x="306" y="70"/>
                    <a:pt x="298" y="47"/>
                    <a:pt x="282" y="31"/>
                  </a:cubicBezTo>
                  <a:cubicBezTo>
                    <a:pt x="234" y="8"/>
                    <a:pt x="189"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57"/>
            <p:cNvSpPr/>
            <p:nvPr/>
          </p:nvSpPr>
          <p:spPr>
            <a:xfrm>
              <a:off x="2743500" y="3059900"/>
              <a:ext cx="5700" cy="5100"/>
            </a:xfrm>
            <a:custGeom>
              <a:avLst/>
              <a:gdLst/>
              <a:ahLst/>
              <a:cxnLst/>
              <a:rect l="l" t="t" r="r" b="b"/>
              <a:pathLst>
                <a:path w="228" h="204" extrusionOk="0">
                  <a:moveTo>
                    <a:pt x="121" y="0"/>
                  </a:moveTo>
                  <a:cubicBezTo>
                    <a:pt x="105" y="0"/>
                    <a:pt x="88" y="4"/>
                    <a:pt x="71" y="14"/>
                  </a:cubicBezTo>
                  <a:cubicBezTo>
                    <a:pt x="24" y="38"/>
                    <a:pt x="1" y="92"/>
                    <a:pt x="24" y="147"/>
                  </a:cubicBezTo>
                  <a:cubicBezTo>
                    <a:pt x="42" y="181"/>
                    <a:pt x="80" y="203"/>
                    <a:pt x="117" y="203"/>
                  </a:cubicBezTo>
                  <a:cubicBezTo>
                    <a:pt x="131" y="203"/>
                    <a:pt x="145" y="200"/>
                    <a:pt x="157" y="194"/>
                  </a:cubicBezTo>
                  <a:cubicBezTo>
                    <a:pt x="212" y="171"/>
                    <a:pt x="228" y="108"/>
                    <a:pt x="204" y="61"/>
                  </a:cubicBezTo>
                  <a:cubicBezTo>
                    <a:pt x="188" y="23"/>
                    <a:pt x="157" y="0"/>
                    <a:pt x="121" y="0"/>
                  </a:cubicBezTo>
                  <a:close/>
                </a:path>
              </a:pathLst>
            </a:custGeom>
            <a:solidFill>
              <a:srgbClr val="63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7"/>
            <p:cNvSpPr/>
            <p:nvPr/>
          </p:nvSpPr>
          <p:spPr>
            <a:xfrm>
              <a:off x="2742525" y="3063775"/>
              <a:ext cx="7650" cy="2775"/>
            </a:xfrm>
            <a:custGeom>
              <a:avLst/>
              <a:gdLst/>
              <a:ahLst/>
              <a:cxnLst/>
              <a:rect l="l" t="t" r="r" b="b"/>
              <a:pathLst>
                <a:path w="306" h="111" extrusionOk="0">
                  <a:moveTo>
                    <a:pt x="152" y="0"/>
                  </a:moveTo>
                  <a:cubicBezTo>
                    <a:pt x="74" y="0"/>
                    <a:pt x="24" y="34"/>
                    <a:pt x="24" y="39"/>
                  </a:cubicBezTo>
                  <a:cubicBezTo>
                    <a:pt x="1" y="47"/>
                    <a:pt x="1" y="78"/>
                    <a:pt x="9" y="94"/>
                  </a:cubicBezTo>
                  <a:cubicBezTo>
                    <a:pt x="18" y="103"/>
                    <a:pt x="31" y="110"/>
                    <a:pt x="45" y="110"/>
                  </a:cubicBezTo>
                  <a:cubicBezTo>
                    <a:pt x="53" y="110"/>
                    <a:pt x="62" y="108"/>
                    <a:pt x="71" y="102"/>
                  </a:cubicBezTo>
                  <a:cubicBezTo>
                    <a:pt x="71" y="102"/>
                    <a:pt x="99" y="83"/>
                    <a:pt x="146" y="83"/>
                  </a:cubicBezTo>
                  <a:cubicBezTo>
                    <a:pt x="173" y="83"/>
                    <a:pt x="206" y="89"/>
                    <a:pt x="243" y="109"/>
                  </a:cubicBezTo>
                  <a:lnTo>
                    <a:pt x="267" y="109"/>
                  </a:lnTo>
                  <a:cubicBezTo>
                    <a:pt x="275" y="109"/>
                    <a:pt x="290" y="102"/>
                    <a:pt x="298" y="86"/>
                  </a:cubicBezTo>
                  <a:cubicBezTo>
                    <a:pt x="306" y="70"/>
                    <a:pt x="298" y="47"/>
                    <a:pt x="282" y="31"/>
                  </a:cubicBezTo>
                  <a:cubicBezTo>
                    <a:pt x="234" y="8"/>
                    <a:pt x="189" y="0"/>
                    <a:pt x="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ZoneTexte 2">
            <a:extLst>
              <a:ext uri="{FF2B5EF4-FFF2-40B4-BE49-F238E27FC236}">
                <a16:creationId xmlns:a16="http://schemas.microsoft.com/office/drawing/2014/main" id="{227872C1-4FCA-9B0C-4D48-7AA68A07E86C}"/>
              </a:ext>
            </a:extLst>
          </p:cNvPr>
          <p:cNvSpPr txBox="1"/>
          <p:nvPr/>
        </p:nvSpPr>
        <p:spPr>
          <a:xfrm>
            <a:off x="596649" y="1428475"/>
            <a:ext cx="2717511" cy="1384995"/>
          </a:xfrm>
          <a:prstGeom prst="rect">
            <a:avLst/>
          </a:prstGeom>
          <a:noFill/>
        </p:spPr>
        <p:txBody>
          <a:bodyPr wrap="square">
            <a:spAutoFit/>
          </a:bodyPr>
          <a:lstStyle/>
          <a:p>
            <a:r>
              <a:rPr lang="en-US" sz="2800" dirty="0">
                <a:solidFill>
                  <a:schemeClr val="dk2"/>
                </a:solidFill>
                <a:latin typeface="Didact Gothic"/>
                <a:sym typeface="Didact Gothic"/>
              </a:rPr>
              <a:t>1- Members for the research committee</a:t>
            </a:r>
            <a:endParaRPr lang="fr-CA" sz="2800" dirty="0">
              <a:solidFill>
                <a:schemeClr val="dk2"/>
              </a:solidFill>
              <a:latin typeface="Didact Gothic"/>
              <a:sym typeface="Didact Gothic"/>
            </a:endParaRPr>
          </a:p>
        </p:txBody>
      </p:sp>
      <p:sp>
        <p:nvSpPr>
          <p:cNvPr id="4" name="ZoneTexte 3">
            <a:extLst>
              <a:ext uri="{FF2B5EF4-FFF2-40B4-BE49-F238E27FC236}">
                <a16:creationId xmlns:a16="http://schemas.microsoft.com/office/drawing/2014/main" id="{CAAE5E32-C1D8-F887-D5BB-604098B83878}"/>
              </a:ext>
            </a:extLst>
          </p:cNvPr>
          <p:cNvSpPr txBox="1"/>
          <p:nvPr/>
        </p:nvSpPr>
        <p:spPr>
          <a:xfrm>
            <a:off x="3404195" y="1455510"/>
            <a:ext cx="2717511" cy="954107"/>
          </a:xfrm>
          <a:prstGeom prst="rect">
            <a:avLst/>
          </a:prstGeom>
          <a:noFill/>
        </p:spPr>
        <p:txBody>
          <a:bodyPr wrap="square">
            <a:spAutoFit/>
          </a:bodyPr>
          <a:lstStyle/>
          <a:p>
            <a:r>
              <a:rPr lang="en-US" sz="2800" dirty="0">
                <a:solidFill>
                  <a:schemeClr val="dk2"/>
                </a:solidFill>
                <a:latin typeface="Didact Gothic"/>
                <a:sym typeface="Didact Gothic"/>
              </a:rPr>
              <a:t>2- Program facilitators</a:t>
            </a:r>
            <a:endParaRPr lang="fr-CA" sz="2800" dirty="0">
              <a:solidFill>
                <a:schemeClr val="dk2"/>
              </a:solidFill>
              <a:latin typeface="Didact Gothic"/>
              <a:sym typeface="Didact Gothic"/>
            </a:endParaRPr>
          </a:p>
        </p:txBody>
      </p:sp>
      <p:sp>
        <p:nvSpPr>
          <p:cNvPr id="5" name="ZoneTexte 4">
            <a:extLst>
              <a:ext uri="{FF2B5EF4-FFF2-40B4-BE49-F238E27FC236}">
                <a16:creationId xmlns:a16="http://schemas.microsoft.com/office/drawing/2014/main" id="{E0E19734-2739-5010-FF26-B818F47FD37B}"/>
              </a:ext>
            </a:extLst>
          </p:cNvPr>
          <p:cNvSpPr txBox="1"/>
          <p:nvPr/>
        </p:nvSpPr>
        <p:spPr>
          <a:xfrm>
            <a:off x="6398246" y="1452403"/>
            <a:ext cx="2717511" cy="1384995"/>
          </a:xfrm>
          <a:prstGeom prst="rect">
            <a:avLst/>
          </a:prstGeom>
          <a:noFill/>
        </p:spPr>
        <p:txBody>
          <a:bodyPr wrap="square">
            <a:spAutoFit/>
          </a:bodyPr>
          <a:lstStyle/>
          <a:p>
            <a:r>
              <a:rPr lang="en-US" sz="2800" dirty="0">
                <a:solidFill>
                  <a:schemeClr val="dk2"/>
                </a:solidFill>
                <a:latin typeface="Didact Gothic"/>
                <a:sym typeface="Didact Gothic"/>
              </a:rPr>
              <a:t>3- PLS-SUD carers (program participant)</a:t>
            </a:r>
            <a:endParaRPr lang="fr-CA" sz="2800" dirty="0">
              <a:solidFill>
                <a:schemeClr val="dk2"/>
              </a:solidFill>
              <a:latin typeface="Didact Gothic"/>
              <a:sym typeface="Didact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76" name="Google Shape;976;p37"/>
          <p:cNvSpPr txBox="1">
            <a:spLocks noGrp="1"/>
          </p:cNvSpPr>
          <p:nvPr>
            <p:ph type="title" idx="6"/>
          </p:nvPr>
        </p:nvSpPr>
        <p:spPr>
          <a:xfrm>
            <a:off x="431355" y="2155240"/>
            <a:ext cx="3134826"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Members for the research committee and facilitators </a:t>
            </a:r>
            <a:r>
              <a:rPr lang="fr-CA" sz="3200" dirty="0" err="1"/>
              <a:t>characteristics</a:t>
            </a:r>
            <a:endParaRPr lang="fr-CA" sz="3200" dirty="0"/>
          </a:p>
        </p:txBody>
      </p:sp>
      <p:sp>
        <p:nvSpPr>
          <p:cNvPr id="18" name="Google Shape;758;p32">
            <a:extLst>
              <a:ext uri="{FF2B5EF4-FFF2-40B4-BE49-F238E27FC236}">
                <a16:creationId xmlns:a16="http://schemas.microsoft.com/office/drawing/2014/main" id="{F2E04537-0A57-425A-CF52-989BCA6606A2}"/>
              </a:ext>
            </a:extLst>
          </p:cNvPr>
          <p:cNvSpPr txBox="1">
            <a:spLocks noGrp="1"/>
          </p:cNvSpPr>
          <p:nvPr>
            <p:ph type="subTitle" idx="1"/>
          </p:nvPr>
        </p:nvSpPr>
        <p:spPr>
          <a:xfrm>
            <a:off x="4331368" y="1832550"/>
            <a:ext cx="4620127" cy="1478400"/>
          </a:xfrm>
          <a:prstGeom prst="rect">
            <a:avLst/>
          </a:prstGeom>
        </p:spPr>
        <p:txBody>
          <a:bodyPr spcFirstLastPara="1" wrap="square" lIns="0" tIns="0" rIns="0" bIns="0" anchor="ctr" anchorCtr="0">
            <a:noAutofit/>
          </a:bodyPr>
          <a:lstStyle/>
          <a:p>
            <a:pPr marL="285750" lvl="0" indent="-285750" algn="l" rtl="0">
              <a:spcBef>
                <a:spcPts val="0"/>
              </a:spcBef>
              <a:spcAft>
                <a:spcPts val="0"/>
              </a:spcAft>
              <a:buFontTx/>
              <a:buChar char="-"/>
            </a:pPr>
            <a:r>
              <a:rPr lang="fr-CA" sz="2400" dirty="0" err="1"/>
              <a:t>Purposeful</a:t>
            </a:r>
            <a:r>
              <a:rPr lang="fr-CA" sz="2400" dirty="0"/>
              <a:t> </a:t>
            </a:r>
            <a:r>
              <a:rPr lang="fr-CA" sz="2400" dirty="0" err="1"/>
              <a:t>sample</a:t>
            </a:r>
            <a:r>
              <a:rPr lang="fr-CA" sz="2400" dirty="0"/>
              <a:t> </a:t>
            </a:r>
            <a:r>
              <a:rPr lang="fr-CA" sz="2400" dirty="0" err="1"/>
              <a:t>with</a:t>
            </a:r>
            <a:r>
              <a:rPr lang="fr-CA" sz="2400" dirty="0"/>
              <a:t> variation</a:t>
            </a:r>
          </a:p>
          <a:p>
            <a:pPr marL="285750" lvl="0" indent="-285750" algn="l" rtl="0">
              <a:spcBef>
                <a:spcPts val="0"/>
              </a:spcBef>
              <a:spcAft>
                <a:spcPts val="0"/>
              </a:spcAft>
              <a:buFontTx/>
              <a:buChar char="-"/>
            </a:pPr>
            <a:r>
              <a:rPr lang="fr-CA" sz="2400" dirty="0"/>
              <a:t>8 </a:t>
            </a:r>
            <a:r>
              <a:rPr lang="fr-CA" sz="2400" dirty="0" err="1"/>
              <a:t>clinicians</a:t>
            </a:r>
            <a:endParaRPr lang="fr-CA" sz="2400" dirty="0"/>
          </a:p>
          <a:p>
            <a:pPr marL="285750" lvl="0" indent="-285750" algn="l" rtl="0">
              <a:spcBef>
                <a:spcPts val="0"/>
              </a:spcBef>
              <a:spcAft>
                <a:spcPts val="0"/>
              </a:spcAft>
              <a:buFontTx/>
              <a:buChar char="-"/>
            </a:pPr>
            <a:r>
              <a:rPr lang="fr-CA" sz="2400" dirty="0"/>
              <a:t>2 managers/</a:t>
            </a:r>
            <a:r>
              <a:rPr lang="fr-CA" sz="2400" dirty="0" err="1"/>
              <a:t>coordintors</a:t>
            </a:r>
            <a:endParaRPr lang="fr-CA" sz="2400" dirty="0"/>
          </a:p>
          <a:p>
            <a:pPr marL="285750" lvl="0" indent="-285750" algn="l" rtl="0">
              <a:spcBef>
                <a:spcPts val="0"/>
              </a:spcBef>
              <a:spcAft>
                <a:spcPts val="0"/>
              </a:spcAft>
              <a:buFontTx/>
              <a:buChar char="-"/>
            </a:pPr>
            <a:r>
              <a:rPr lang="fr-CA" sz="2400" dirty="0"/>
              <a:t>2 </a:t>
            </a:r>
            <a:r>
              <a:rPr lang="fr-CA" sz="2400" dirty="0" err="1"/>
              <a:t>carers</a:t>
            </a:r>
            <a:endParaRPr lang="fr-CA" sz="2400" dirty="0"/>
          </a:p>
          <a:p>
            <a:pPr marL="285750" lvl="0" indent="-285750" algn="l" rtl="0">
              <a:spcBef>
                <a:spcPts val="0"/>
              </a:spcBef>
              <a:spcAft>
                <a:spcPts val="0"/>
              </a:spcAft>
              <a:buFontTx/>
              <a:buChar char="-"/>
            </a:pPr>
            <a:r>
              <a:rPr lang="fr-CA" sz="2400" dirty="0"/>
              <a:t>7 + </a:t>
            </a:r>
            <a:r>
              <a:rPr lang="fr-CA" sz="2400" dirty="0" err="1"/>
              <a:t>years</a:t>
            </a:r>
            <a:r>
              <a:rPr lang="fr-CA" sz="2400" dirty="0"/>
              <a:t> of </a:t>
            </a:r>
            <a:r>
              <a:rPr lang="fr-CA" sz="2400" dirty="0" err="1"/>
              <a:t>experience</a:t>
            </a:r>
            <a:endParaRPr lang="fr-CA" sz="2400" dirty="0"/>
          </a:p>
          <a:p>
            <a:pPr marL="285750" lvl="0" indent="-285750" algn="l" rtl="0">
              <a:spcBef>
                <a:spcPts val="0"/>
              </a:spcBef>
              <a:spcAft>
                <a:spcPts val="0"/>
              </a:spcAft>
              <a:buFontTx/>
              <a:buChar char="-"/>
            </a:pPr>
            <a:r>
              <a:rPr lang="en-US" sz="2400" dirty="0"/>
              <a:t>1 had a collegiate-level degree, 11 university degrees. </a:t>
            </a:r>
          </a:p>
          <a:p>
            <a:pPr marL="285750" lvl="0" indent="-285750" algn="l" rtl="0">
              <a:spcBef>
                <a:spcPts val="0"/>
              </a:spcBef>
              <a:spcAft>
                <a:spcPts val="0"/>
              </a:spcAft>
              <a:buFontTx/>
              <a:buChar char="-"/>
            </a:pPr>
            <a:r>
              <a:rPr lang="en-US" sz="2400" dirty="0"/>
              <a:t>2 carers had supported one or two PLS-SUDs for  20 years +</a:t>
            </a:r>
          </a:p>
          <a:p>
            <a:pPr marL="285750" lvl="0" indent="-285750" algn="l" rtl="0">
              <a:spcBef>
                <a:spcPts val="0"/>
              </a:spcBef>
              <a:spcAft>
                <a:spcPts val="0"/>
              </a:spcAft>
              <a:buFontTx/>
              <a:buChar char="-"/>
            </a:pPr>
            <a:endParaRPr sz="2400" dirty="0"/>
          </a:p>
        </p:txBody>
      </p:sp>
    </p:spTree>
  </p:cSld>
  <p:clrMapOvr>
    <a:masterClrMapping/>
  </p:clrMapOvr>
</p:sld>
</file>

<file path=ppt/theme/theme1.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3655</Words>
  <Application>Microsoft Office PowerPoint</Application>
  <PresentationFormat>On-screen Show (16:9)</PresentationFormat>
  <Paragraphs>473</Paragraphs>
  <Slides>39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Pacifico</vt:lpstr>
      <vt:lpstr>Calibri</vt:lpstr>
      <vt:lpstr>Didact Gothic</vt:lpstr>
      <vt:lpstr>Roboto Condensed Light</vt:lpstr>
      <vt:lpstr>Times New Roman</vt:lpstr>
      <vt:lpstr>Arial</vt:lpstr>
      <vt:lpstr>Family Center by Slidesgo</vt:lpstr>
      <vt:lpstr>The Needs of Carers Who Support People Living with Schizophrenia and a Substance Use Disorder</vt:lpstr>
      <vt:lpstr>PowerPoint Presentation</vt:lpstr>
      <vt:lpstr>PowerPoint Presentation</vt:lpstr>
      <vt:lpstr>PowerPoint Presentation</vt:lpstr>
      <vt:lpstr>Aims</vt:lpstr>
      <vt:lpstr>PowerPoint Presentation</vt:lpstr>
      <vt:lpstr>Procedure</vt:lpstr>
      <vt:lpstr>Study population</vt:lpstr>
      <vt:lpstr>Members for the research committee and facilitators characteristics</vt:lpstr>
      <vt:lpstr>Group carer’s characteristics</vt:lpstr>
      <vt:lpstr>Conceptual framework</vt:lpstr>
      <vt:lpstr>Results</vt:lpstr>
      <vt:lpstr>PowerPoint Presentation</vt:lpstr>
      <vt:lpstr>Results Client 18 needs 1-Be accepted and welcomed by professionals as people with specific needs 2-Support</vt:lpstr>
      <vt:lpstr>Client</vt:lpstr>
      <vt:lpstr>Client</vt:lpstr>
      <vt:lpstr>Client</vt:lpstr>
      <vt:lpstr>Client</vt:lpstr>
      <vt:lpstr>Results Supporter 35 needs 1-Role as supporter 2-Knowledge:  - About concurrent disorders  - General knowledge  - Substances, and adaptive attitudes and behaviours  - Psychotic disorders, and adaptive attitudes and behaviours  - Crisis situations, and adaptive attitudes and behaviours 7-PLS-SUD autonomy</vt:lpstr>
      <vt:lpstr>Supporter</vt:lpstr>
      <vt:lpstr>Supporter</vt:lpstr>
      <vt:lpstr>Supporter</vt:lpstr>
      <vt:lpstr>Supporter</vt:lpstr>
      <vt:lpstr>Supporter</vt:lpstr>
      <vt:lpstr>Supporter</vt:lpstr>
      <vt:lpstr>Supporter</vt:lpstr>
      <vt:lpstr>Supporter</vt:lpstr>
      <vt:lpstr>Supporter</vt:lpstr>
      <vt:lpstr>Results Partner 5 needs 1-Society </vt:lpstr>
      <vt:lpstr>Partner</vt:lpstr>
      <vt:lpstr>“Personally, I would have liked to call the therapists outside the group setting to ask questions, to request support. Having a coffee after a session would be very important. In our daily lives, we forget what we’ve learned, the tools. When events are organized, it helps us remember. [Translation] PLS-SUD carer in focus group.”</vt:lpstr>
      <vt:lpstr>Discussion</vt:lpstr>
      <vt:lpstr>Discussion</vt:lpstr>
      <vt:lpstr>Discussion</vt:lpstr>
      <vt:lpstr>Conclusion</vt:lpstr>
      <vt:lpstr>Merci</vt:lpstr>
      <vt:lpstr>Bilbio</vt:lpstr>
      <vt:lpstr>Bilbio</vt:lpstr>
      <vt:lpstr>Bilbio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Needs of Carers Who Support People Living with Schizophrenia and a Substance Use Disorder</dc:title>
  <dc:creator>karine gaudreault</dc:creator>
  <cp:lastModifiedBy>Namen, D.M. van (Dorine)</cp:lastModifiedBy>
  <cp:revision>15</cp:revision>
  <dcterms:modified xsi:type="dcterms:W3CDTF">2023-06-14T04:15:15Z</dcterms:modified>
</cp:coreProperties>
</file>